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5" r:id="rId5"/>
    <p:sldMasterId id="2147483769" r:id="rId6"/>
    <p:sldMasterId id="2147483803" r:id="rId7"/>
    <p:sldMasterId id="2147483810" r:id="rId8"/>
    <p:sldMasterId id="2147483818" r:id="rId9"/>
  </p:sldMasterIdLst>
  <p:notesMasterIdLst>
    <p:notesMasterId r:id="rId22"/>
  </p:notesMasterIdLst>
  <p:sldIdLst>
    <p:sldId id="256" r:id="rId10"/>
    <p:sldId id="2857" r:id="rId11"/>
    <p:sldId id="1906872579" r:id="rId12"/>
    <p:sldId id="1906872563" r:id="rId13"/>
    <p:sldId id="1906872580" r:id="rId14"/>
    <p:sldId id="1906872569" r:id="rId15"/>
    <p:sldId id="1906872570" r:id="rId16"/>
    <p:sldId id="1906872581" r:id="rId17"/>
    <p:sldId id="1906872571" r:id="rId18"/>
    <p:sldId id="1906872572" r:id="rId19"/>
    <p:sldId id="1906872573" r:id="rId20"/>
    <p:sldId id="19068725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E0497B-7F73-5742-B63A-11F3A793295A}">
          <p14:sldIdLst>
            <p14:sldId id="256"/>
            <p14:sldId id="2857"/>
            <p14:sldId id="1906872579"/>
            <p14:sldId id="1906872563"/>
            <p14:sldId id="1906872580"/>
            <p14:sldId id="1906872569"/>
            <p14:sldId id="1906872570"/>
            <p14:sldId id="1906872581"/>
            <p14:sldId id="1906872571"/>
            <p14:sldId id="1906872572"/>
            <p14:sldId id="1906872573"/>
            <p14:sldId id="1906872575"/>
          </p14:sldIdLst>
        </p14:section>
      </p14:sectionLst>
    </p:ext>
    <p:ext uri="{EFAFB233-063F-42B5-8137-9DF3F51BA10A}">
      <p15:sldGuideLst xmlns:p15="http://schemas.microsoft.com/office/powerpoint/2012/main">
        <p15:guide id="1" orient="horz" pos="3521" userDrawn="1">
          <p15:clr>
            <a:srgbClr val="A4A3A4"/>
          </p15:clr>
        </p15:guide>
        <p15:guide id="2" pos="4158" userDrawn="1">
          <p15:clr>
            <a:srgbClr val="A4A3A4"/>
          </p15:clr>
        </p15:guide>
        <p15:guide id="3" orient="horz" pos="3226" userDrawn="1">
          <p15:clr>
            <a:srgbClr val="A4A3A4"/>
          </p15:clr>
        </p15:guide>
        <p15:guide id="4" orient="horz" pos="3339" userDrawn="1">
          <p15:clr>
            <a:srgbClr val="A4A3A4"/>
          </p15:clr>
        </p15:guide>
        <p15:guide id="5" pos="302" userDrawn="1">
          <p15:clr>
            <a:srgbClr val="A4A3A4"/>
          </p15:clr>
        </p15:guide>
        <p15:guide id="6" orient="horz" pos="10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BD43BD"/>
    <a:srgbClr val="EA37BB"/>
    <a:srgbClr val="F89108"/>
    <a:srgbClr val="00FFFF"/>
    <a:srgbClr val="7500C0"/>
    <a:srgbClr val="E6DCFF"/>
    <a:srgbClr val="0041F0"/>
    <a:srgbClr val="DCAFFF"/>
    <a:srgbClr val="FF5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227DDA-08B6-435C-B939-E01F3ECAF1AA}" v="20" dt="2022-08-24T17:13:20.205"/>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929" autoAdjust="0"/>
  </p:normalViewPr>
  <p:slideViewPr>
    <p:cSldViewPr snapToGrid="0">
      <p:cViewPr>
        <p:scale>
          <a:sx n="68" d="100"/>
          <a:sy n="68" d="100"/>
        </p:scale>
        <p:origin x="788" y="64"/>
      </p:cViewPr>
      <p:guideLst>
        <p:guide orient="horz" pos="3521"/>
        <p:guide pos="4158"/>
        <p:guide orient="horz" pos="3226"/>
        <p:guide orient="horz" pos="3339"/>
        <p:guide pos="302"/>
        <p:guide orient="horz" pos="109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Regular" panose="020B050303020206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Regular" panose="020B0503030202060203" pitchFamily="34" charset="0"/>
              </a:defRPr>
            </a:lvl1pPr>
          </a:lstStyle>
          <a:p>
            <a:fld id="{1DE7078C-3525-4C9B-BF62-C9FD13B9A875}" type="datetimeFigureOut">
              <a:rPr lang="en-US" smtClean="0"/>
              <a:pPr/>
              <a:t>10/2/2022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Regular" panose="020B050303020206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Regular" panose="020B0503030202060203" pitchFamily="34" charset="0"/>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Regular" panose="020B0503030202060203"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6.xml"/><Relationship Id="rId4" Type="http://schemas.openxmlformats.org/officeDocument/2006/relationships/image" Target="../media/image5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6.xml"/><Relationship Id="rId4" Type="http://schemas.openxmlformats.org/officeDocument/2006/relationships/image" Target="../media/image5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6.xml"/><Relationship Id="rId5" Type="http://schemas.openxmlformats.org/officeDocument/2006/relationships/image" Target="../media/image1.png"/><Relationship Id="rId4" Type="http://schemas.openxmlformats.org/officeDocument/2006/relationships/image" Target="../media/image5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24.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2522107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3_Divider Slide Opt 1">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A568D1-932B-5441-BAD8-B82BCDE7682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 Placeholder 2">
            <a:extLst>
              <a:ext uri="{FF2B5EF4-FFF2-40B4-BE49-F238E27FC236}">
                <a16:creationId xmlns:a16="http://schemas.microsoft.com/office/drawing/2014/main" id="{A15EE505-7E76-4471-AC9A-7E818B61220D}"/>
              </a:ext>
            </a:extLst>
          </p:cNvPr>
          <p:cNvSpPr>
            <a:spLocks noGrp="1"/>
          </p:cNvSpPr>
          <p:nvPr userDrawn="1">
            <p:ph type="body" sz="quarter" idx="10" hasCustomPrompt="1"/>
          </p:nvPr>
        </p:nvSpPr>
        <p:spPr>
          <a:xfrm>
            <a:off x="542021" y="4249271"/>
            <a:ext cx="8685106" cy="1320255"/>
          </a:xfrm>
        </p:spPr>
        <p:txBody>
          <a:bodyPr tIns="0" bIns="0" anchor="b">
            <a:normAutofit/>
          </a:bodyPr>
          <a:lstStyle>
            <a:lvl1pPr marL="12695" indent="0" algn="l" defTabSz="914011" rtl="0" eaLnBrk="1" fontAlgn="auto" latinLnBrk="0" hangingPunct="1">
              <a:lnSpc>
                <a:spcPct val="70000"/>
              </a:lnSpc>
              <a:spcBef>
                <a:spcPct val="0"/>
              </a:spcBef>
              <a:spcAft>
                <a:spcPts val="0"/>
              </a:spcAft>
              <a:buNone/>
              <a:defRPr lang="en-US" sz="5000" b="1" kern="1200" cap="none" spc="-150" baseline="0" dirty="0">
                <a:solidFill>
                  <a:schemeClr val="bg1"/>
                </a:solidFill>
                <a:latin typeface="Graphik Black" panose="020B0503030202060203" pitchFamily="34" charset="77"/>
                <a:ea typeface="+mj-ea"/>
                <a:cs typeface="+mj-cs"/>
              </a:defRPr>
            </a:lvl1pPr>
            <a:lvl2pPr>
              <a:defRPr sz="6000"/>
            </a:lvl2pPr>
            <a:lvl3pPr>
              <a:defRPr sz="6000"/>
            </a:lvl3pPr>
            <a:lvl4pPr>
              <a:defRPr sz="6000"/>
            </a:lvl4pPr>
            <a:lvl5pPr>
              <a:defRPr sz="6000"/>
            </a:lvl5pPr>
          </a:lstStyle>
          <a:p>
            <a:pPr lvl="0"/>
            <a:r>
              <a:rPr lang="en-US" dirty="0"/>
              <a:t>Section Divider</a:t>
            </a:r>
          </a:p>
        </p:txBody>
      </p:sp>
      <p:sp>
        <p:nvSpPr>
          <p:cNvPr id="7" name="Text Placeholder 2">
            <a:extLst>
              <a:ext uri="{FF2B5EF4-FFF2-40B4-BE49-F238E27FC236}">
                <a16:creationId xmlns:a16="http://schemas.microsoft.com/office/drawing/2014/main" id="{18E10EA0-9F88-4124-976D-F5B0C447379E}"/>
              </a:ext>
            </a:extLst>
          </p:cNvPr>
          <p:cNvSpPr>
            <a:spLocks noGrp="1"/>
          </p:cNvSpPr>
          <p:nvPr userDrawn="1">
            <p:ph type="body" sz="quarter" idx="11"/>
          </p:nvPr>
        </p:nvSpPr>
        <p:spPr>
          <a:xfrm>
            <a:off x="542020" y="5750718"/>
            <a:ext cx="8685106" cy="625634"/>
          </a:xfrm>
        </p:spPr>
        <p:txBody>
          <a:bodyPr vert="horz" lIns="0" tIns="0" rIns="0" bIns="0" rtlCol="0" anchor="t" anchorCtr="0">
            <a:noAutofit/>
          </a:bodyPr>
          <a:lstStyle>
            <a:lvl1pPr>
              <a:defRPr lang="en-US" sz="2150" spc="-150" dirty="0">
                <a:solidFill>
                  <a:schemeClr val="bg1"/>
                </a:solidFill>
                <a:latin typeface="Graphik Semibold" panose="020B0503030202060203" pitchFamily="34" charset="77"/>
                <a:ea typeface="+mj-ea"/>
                <a:cs typeface="+mj-cs"/>
              </a:defRPr>
            </a:lvl1pPr>
          </a:lstStyle>
          <a:p>
            <a:pPr marL="12695" lvl="0" defTabSz="914011" fontAlgn="auto">
              <a:lnSpc>
                <a:spcPct val="70000"/>
              </a:lnSpc>
              <a:spcBef>
                <a:spcPct val="0"/>
              </a:spcBef>
              <a:spcAft>
                <a:spcPts val="0"/>
              </a:spcAft>
            </a:pPr>
            <a:endParaRPr lang="en-US" dirty="0"/>
          </a:p>
        </p:txBody>
      </p:sp>
      <p:pic>
        <p:nvPicPr>
          <p:cNvPr id="5" name="Picture 4" descr="A close up of a logo&#10;&#10;Description automatically generated">
            <a:extLst>
              <a:ext uri="{FF2B5EF4-FFF2-40B4-BE49-F238E27FC236}">
                <a16:creationId xmlns:a16="http://schemas.microsoft.com/office/drawing/2014/main" id="{96CEC279-985F-4230-8721-5687F5156B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872" y="389275"/>
            <a:ext cx="1513300" cy="397107"/>
          </a:xfrm>
          <a:prstGeom prst="rect">
            <a:avLst/>
          </a:prstGeom>
        </p:spPr>
      </p:pic>
    </p:spTree>
    <p:extLst>
      <p:ext uri="{BB962C8B-B14F-4D97-AF65-F5344CB8AC3E}">
        <p14:creationId xmlns:p14="http://schemas.microsoft.com/office/powerpoint/2010/main" val="41055856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dirty="0"/>
              <a:t>Click to edit Master text styles</a:t>
            </a:r>
          </a:p>
          <a:p>
            <a:pPr lvl="1"/>
            <a:r>
              <a:rPr lang="en-US" dirty="0"/>
              <a:t>Second level</a:t>
            </a:r>
          </a:p>
          <a:p>
            <a:pPr lvl="2"/>
            <a:r>
              <a:rPr lang="en-US" dirty="0"/>
              <a:t>Third level</a:t>
            </a:r>
            <a:endParaRPr lang="en-GB"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dirty="0"/>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153048094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dirty="0"/>
              <a:t>Insert title at 36pt, min 30pt</a:t>
            </a:r>
          </a:p>
        </p:txBody>
      </p:sp>
    </p:spTree>
    <p:extLst>
      <p:ext uri="{BB962C8B-B14F-4D97-AF65-F5344CB8AC3E}">
        <p14:creationId xmlns:p14="http://schemas.microsoft.com/office/powerpoint/2010/main" val="365715444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F1F-FA65-4EEB-BDF1-3ABAA12E286A}"/>
              </a:ext>
            </a:extLst>
          </p:cNvPr>
          <p:cNvSpPr>
            <a:spLocks noGrp="1"/>
          </p:cNvSpPr>
          <p:nvPr>
            <p:ph type="title" hasCustomPrompt="1"/>
          </p:nvPr>
        </p:nvSpPr>
        <p:spPr>
          <a:xfrm>
            <a:off x="219222" y="240215"/>
            <a:ext cx="10515600" cy="306635"/>
          </a:xfrm>
        </p:spPr>
        <p:txBody>
          <a:bodyPr lIns="0" tIns="0" rIns="0" bIns="0" anchor="t">
            <a:normAutofit/>
          </a:bodyPr>
          <a:lstStyle>
            <a:lvl1pPr>
              <a:defRPr sz="2400">
                <a:solidFill>
                  <a:srgbClr val="33CC33"/>
                </a:solidFill>
                <a:latin typeface="Graphik Black" panose="020B0A03030202060203"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25318A67-9B80-412E-9A41-C4F91B5470E8}"/>
              </a:ext>
            </a:extLst>
          </p:cNvPr>
          <p:cNvSpPr>
            <a:spLocks noGrp="1"/>
          </p:cNvSpPr>
          <p:nvPr>
            <p:ph type="sldNum" sz="quarter" idx="12"/>
          </p:nvPr>
        </p:nvSpPr>
        <p:spPr>
          <a:xfrm>
            <a:off x="9243647" y="6356350"/>
            <a:ext cx="2743200" cy="365125"/>
          </a:xfrm>
        </p:spPr>
        <p:txBody>
          <a:bodyPr/>
          <a:lstStyle/>
          <a:p>
            <a:fld id="{63FC6494-8DB7-494F-83AE-7187FC8A4273}" type="slidenum">
              <a:rPr lang="en-US" smtClean="0"/>
              <a:t>‹#›</a:t>
            </a:fld>
            <a:endParaRPr lang="en-US" dirty="0"/>
          </a:p>
        </p:txBody>
      </p:sp>
      <p:sp>
        <p:nvSpPr>
          <p:cNvPr id="15" name="TextBox 14">
            <a:extLst>
              <a:ext uri="{FF2B5EF4-FFF2-40B4-BE49-F238E27FC236}">
                <a16:creationId xmlns:a16="http://schemas.microsoft.com/office/drawing/2014/main" id="{495E9138-10C8-4D5C-96AF-BA283019769A}"/>
              </a:ext>
            </a:extLst>
          </p:cNvPr>
          <p:cNvSpPr txBox="1"/>
          <p:nvPr userDrawn="1"/>
        </p:nvSpPr>
        <p:spPr>
          <a:xfrm>
            <a:off x="3470816" y="6629400"/>
            <a:ext cx="5250368" cy="228599"/>
          </a:xfrm>
          <a:prstGeom prst="rect">
            <a:avLst/>
          </a:prstGeom>
        </p:spPr>
        <p:txBody>
          <a:bodyPr vert="horz" wrap="square" lIns="0" tIns="0" rIns="0" bIns="0" rtlCol="0" anchor="ctr">
            <a:noAutofit/>
          </a:bodyPr>
          <a:lstStyle/>
          <a:p>
            <a:pPr lvl="0" algn="ctr">
              <a:defRPr/>
            </a:pPr>
            <a:r>
              <a:rPr lang="en-US" sz="800" kern="0" dirty="0">
                <a:solidFill>
                  <a:srgbClr val="000000">
                    <a:lumMod val="65000"/>
                    <a:lumOff val="35000"/>
                  </a:srgbClr>
                </a:solidFill>
                <a:latin typeface="Graphik" panose="020B0503030202060203" pitchFamily="34" charset="0"/>
                <a:cs typeface="Arial" panose="020B0604020202020204" pitchFamily="34" charset="0"/>
              </a:rPr>
              <a:t>Copyright 2022 Accenture. All rights reserved. Accenture Confidential Information. Internal Use Only</a:t>
            </a:r>
            <a:endParaRPr kumimoji="0" lang="en-US" sz="800" i="0" u="none" strike="noStrike" kern="1200" cap="none" spc="0" normalizeH="0" baseline="0" noProof="0" dirty="0">
              <a:ln>
                <a:noFill/>
              </a:ln>
              <a:solidFill>
                <a:srgbClr val="000000"/>
              </a:solidFill>
              <a:effectLst/>
              <a:uLnTx/>
              <a:uFillTx/>
              <a:latin typeface="Graphik" panose="020B0503030202060203"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04CDE97-5B21-4B58-93AF-0B6CCB281B91}"/>
              </a:ext>
            </a:extLst>
          </p:cNvPr>
          <p:cNvSpPr>
            <a:spLocks noGrp="1"/>
          </p:cNvSpPr>
          <p:nvPr>
            <p:ph type="body" sz="quarter" idx="13" hasCustomPrompt="1"/>
          </p:nvPr>
        </p:nvSpPr>
        <p:spPr>
          <a:xfrm>
            <a:off x="219075" y="600260"/>
            <a:ext cx="10515600" cy="422275"/>
          </a:xfrm>
        </p:spPr>
        <p:txBody>
          <a:bodyPr vert="horz" lIns="0" tIns="0" rIns="0" bIns="0" rtlCol="0" anchor="t">
            <a:normAutofit/>
          </a:bodyPr>
          <a:lstStyle>
            <a:lvl1pPr>
              <a:defRPr lang="en-US" sz="1600" dirty="0" smtClean="0">
                <a:solidFill>
                  <a:srgbClr val="0070C0"/>
                </a:solidFill>
                <a:latin typeface="Graphik Black" panose="020B0A03030202060203" pitchFamily="34" charset="0"/>
                <a:ea typeface="+mj-ea"/>
                <a:cs typeface="+mj-cs"/>
              </a:defRPr>
            </a:lvl1pPr>
          </a:lstStyle>
          <a:p>
            <a:pPr marL="0" lvl="0">
              <a:spcBef>
                <a:spcPct val="0"/>
              </a:spcBef>
              <a:buNone/>
            </a:pPr>
            <a:r>
              <a:rPr lang="en-US" dirty="0"/>
              <a:t>EDIT MASTER TEXT STYLES</a:t>
            </a:r>
          </a:p>
        </p:txBody>
      </p:sp>
    </p:spTree>
    <p:extLst>
      <p:ext uri="{BB962C8B-B14F-4D97-AF65-F5344CB8AC3E}">
        <p14:creationId xmlns:p14="http://schemas.microsoft.com/office/powerpoint/2010/main" val="13782763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laybook/Lectur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DB20E-402F-4429-B44A-BCDD110E2DF6}"/>
              </a:ext>
            </a:extLst>
          </p:cNvPr>
          <p:cNvGrpSpPr/>
          <p:nvPr userDrawn="1"/>
        </p:nvGrpSpPr>
        <p:grpSpPr>
          <a:xfrm>
            <a:off x="1" y="-4488"/>
            <a:ext cx="12191065" cy="6862488"/>
            <a:chOff x="0" y="-3366"/>
            <a:chExt cx="9143299" cy="5146866"/>
          </a:xfrm>
        </p:grpSpPr>
        <p:sp>
          <p:nvSpPr>
            <p:cNvPr id="3" name="Rectangle">
              <a:extLst>
                <a:ext uri="{FF2B5EF4-FFF2-40B4-BE49-F238E27FC236}">
                  <a16:creationId xmlns:a16="http://schemas.microsoft.com/office/drawing/2014/main" id="{C6B6D226-A844-B141-A337-85FFBCFDE485}"/>
                </a:ext>
              </a:extLst>
            </p:cNvPr>
            <p:cNvSpPr/>
            <p:nvPr userDrawn="1"/>
          </p:nvSpPr>
          <p:spPr>
            <a:xfrm>
              <a:off x="0" y="-3366"/>
              <a:ext cx="9143299" cy="5146866"/>
            </a:xfrm>
            <a:prstGeom prst="rect">
              <a:avLst/>
            </a:prstGeom>
            <a:solidFill>
              <a:srgbClr val="F5F7F9"/>
            </a:solidFill>
            <a:ln w="12700">
              <a:miter lim="400000"/>
            </a:ln>
          </p:spPr>
          <p:txBody>
            <a:bodyPr lIns="0" tIns="0" rIns="0" bIns="0" anchor="ctr"/>
            <a:lstStyle/>
            <a:p>
              <a:pPr algn="l">
                <a:defRPr sz="3200" b="0">
                  <a:solidFill>
                    <a:srgbClr val="5E5E5E"/>
                  </a:solidFill>
                  <a:latin typeface="+mn-lt"/>
                  <a:ea typeface="+mn-ea"/>
                  <a:cs typeface="+mn-cs"/>
                  <a:sym typeface="Helvetica Neue Medium"/>
                </a:defRPr>
              </a:pPr>
              <a:endParaRPr lang="en-US" sz="1600" noProof="0"/>
            </a:p>
          </p:txBody>
        </p:sp>
        <p:sp>
          <p:nvSpPr>
            <p:cNvPr id="4" name="Rectangle">
              <a:extLst>
                <a:ext uri="{FF2B5EF4-FFF2-40B4-BE49-F238E27FC236}">
                  <a16:creationId xmlns:a16="http://schemas.microsoft.com/office/drawing/2014/main" id="{D989BA39-7EC6-294F-AF53-B7142E5CDB12}"/>
                </a:ext>
              </a:extLst>
            </p:cNvPr>
            <p:cNvSpPr/>
            <p:nvPr userDrawn="1"/>
          </p:nvSpPr>
          <p:spPr>
            <a:xfrm>
              <a:off x="189491" y="197168"/>
              <a:ext cx="8794630" cy="4593579"/>
            </a:xfrm>
            <a:prstGeom prst="rect">
              <a:avLst/>
            </a:prstGeom>
            <a:solidFill>
              <a:srgbClr val="FFFFFF"/>
            </a:solidFill>
            <a:ln w="12700">
              <a:miter lim="400000"/>
            </a:ln>
          </p:spPr>
          <p:txBody>
            <a:bodyPr lIns="0" tIns="0" rIns="0" bIns="0" anchor="ctr"/>
            <a:lstStyle/>
            <a:p>
              <a:pPr algn="l">
                <a:defRPr sz="3200" b="0">
                  <a:solidFill>
                    <a:srgbClr val="FFFFFF"/>
                  </a:solidFill>
                  <a:latin typeface="+mn-lt"/>
                  <a:ea typeface="+mn-ea"/>
                  <a:cs typeface="+mn-cs"/>
                  <a:sym typeface="Helvetica Neue Medium"/>
                </a:defRPr>
              </a:pPr>
              <a:endParaRPr lang="en-US" sz="1600" noProof="0"/>
            </a:p>
          </p:txBody>
        </p:sp>
      </p:grpSp>
      <p:sp>
        <p:nvSpPr>
          <p:cNvPr id="6" name="Copyright Ⓒ 2018 Accenture  All rights reserved">
            <a:extLst>
              <a:ext uri="{FF2B5EF4-FFF2-40B4-BE49-F238E27FC236}">
                <a16:creationId xmlns:a16="http://schemas.microsoft.com/office/drawing/2014/main" id="{8CACBDDE-75CD-C644-9B17-36349A723C74}"/>
              </a:ext>
            </a:extLst>
          </p:cNvPr>
          <p:cNvSpPr txBox="1"/>
          <p:nvPr/>
        </p:nvSpPr>
        <p:spPr>
          <a:xfrm>
            <a:off x="5688980" y="6565842"/>
            <a:ext cx="2324354" cy="1231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gn="l" defTabSz="1828800">
              <a:defRPr sz="1600" b="0">
                <a:solidFill>
                  <a:srgbClr val="5E5E5E"/>
                </a:solidFill>
                <a:latin typeface="Graphik Medium"/>
                <a:ea typeface="Graphik Medium"/>
                <a:cs typeface="Graphik Medium"/>
                <a:sym typeface="Graphik Medium"/>
              </a:defRPr>
            </a:lvl1pPr>
          </a:lstStyle>
          <a:p>
            <a:r>
              <a:rPr lang="en-US" sz="800" noProof="0" dirty="0"/>
              <a:t>Copyright Ⓒ 2022 Accenture  All rights reserved</a:t>
            </a:r>
          </a:p>
        </p:txBody>
      </p:sp>
      <p:sp>
        <p:nvSpPr>
          <p:cNvPr id="46" name="Textplatzhalter 45">
            <a:extLst>
              <a:ext uri="{FF2B5EF4-FFF2-40B4-BE49-F238E27FC236}">
                <a16:creationId xmlns:a16="http://schemas.microsoft.com/office/drawing/2014/main" id="{C198B9B7-3351-804E-9791-0F86BB11B974}"/>
              </a:ext>
            </a:extLst>
          </p:cNvPr>
          <p:cNvSpPr>
            <a:spLocks noGrp="1"/>
          </p:cNvSpPr>
          <p:nvPr>
            <p:ph type="body" sz="quarter" idx="12"/>
          </p:nvPr>
        </p:nvSpPr>
        <p:spPr>
          <a:xfrm>
            <a:off x="583757" y="515602"/>
            <a:ext cx="5880705" cy="182815"/>
          </a:xfrm>
          <a:prstGeom prst="rect">
            <a:avLst/>
          </a:prstGeom>
        </p:spPr>
        <p:txBody>
          <a:bodyPr>
            <a:noAutofit/>
          </a:bodyPr>
          <a:lstStyle>
            <a:lvl1pPr marL="0" indent="0">
              <a:buNone/>
              <a:defRPr kumimoji="0" lang="en-US" sz="1051" b="0" i="0" u="none" strike="noStrike" cap="none" spc="0" normalizeH="0" baseline="0" dirty="0">
                <a:ln>
                  <a:noFill/>
                </a:ln>
                <a:solidFill>
                  <a:srgbClr val="313131"/>
                </a:solidFill>
                <a:effectLst/>
                <a:uFillTx/>
                <a:latin typeface="Graphik Medium"/>
                <a:ea typeface="Graphik Medium"/>
                <a:cs typeface="Graphik Medium"/>
                <a:sym typeface="Helvetica Neue"/>
              </a:defRPr>
            </a:lvl1pPr>
          </a:lstStyle>
          <a:p>
            <a:endParaRPr lang="en-US" noProof="0"/>
          </a:p>
        </p:txBody>
      </p:sp>
      <p:sp>
        <p:nvSpPr>
          <p:cNvPr id="48" name="Textplatzhalter 47">
            <a:extLst>
              <a:ext uri="{FF2B5EF4-FFF2-40B4-BE49-F238E27FC236}">
                <a16:creationId xmlns:a16="http://schemas.microsoft.com/office/drawing/2014/main" id="{8B591B01-1140-A446-97B6-CB7450ED42D0}"/>
              </a:ext>
            </a:extLst>
          </p:cNvPr>
          <p:cNvSpPr>
            <a:spLocks noGrp="1"/>
          </p:cNvSpPr>
          <p:nvPr>
            <p:ph type="body" sz="quarter" idx="13"/>
          </p:nvPr>
        </p:nvSpPr>
        <p:spPr>
          <a:xfrm>
            <a:off x="583758" y="726500"/>
            <a:ext cx="11058137" cy="1201155"/>
          </a:xfrm>
          <a:prstGeom prst="rect">
            <a:avLst/>
          </a:prstGeom>
        </p:spPr>
        <p:txBody>
          <a:bodyPr anchor="t">
            <a:noAutofit/>
          </a:bodyPr>
          <a:lstStyle>
            <a:lvl1pPr marL="0" indent="0">
              <a:buNone/>
              <a:defRPr kumimoji="0" lang="en-US" sz="3200" b="0" i="0" u="none" strike="noStrike" cap="none" spc="0" normalizeH="0" baseline="0" dirty="0">
                <a:ln>
                  <a:noFill/>
                </a:ln>
                <a:solidFill>
                  <a:srgbClr val="313131"/>
                </a:solidFill>
                <a:effectLst/>
                <a:uFillTx/>
                <a:latin typeface="Graphik Extralight"/>
                <a:ea typeface="Graphik Extralight"/>
                <a:cs typeface="Graphik Extralight"/>
                <a:sym typeface="Helvetica Neue"/>
              </a:defRPr>
            </a:lvl1pPr>
          </a:lstStyle>
          <a:p>
            <a:endParaRPr lang="en-US" noProof="0" dirty="0"/>
          </a:p>
        </p:txBody>
      </p:sp>
      <p:sp>
        <p:nvSpPr>
          <p:cNvPr id="70" name="Textfeld 69">
            <a:extLst>
              <a:ext uri="{FF2B5EF4-FFF2-40B4-BE49-F238E27FC236}">
                <a16:creationId xmlns:a16="http://schemas.microsoft.com/office/drawing/2014/main" id="{74F9075F-C7D3-C945-95B7-DC8B159B600D}"/>
              </a:ext>
            </a:extLst>
          </p:cNvPr>
          <p:cNvSpPr txBox="1"/>
          <p:nvPr userDrawn="1"/>
        </p:nvSpPr>
        <p:spPr>
          <a:xfrm>
            <a:off x="11641895" y="6555881"/>
            <a:ext cx="411480" cy="1744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40" rtl="0" fontAlgn="auto" latinLnBrk="0" hangingPunct="0">
              <a:lnSpc>
                <a:spcPct val="100000"/>
              </a:lnSpc>
              <a:spcBef>
                <a:spcPts val="0"/>
              </a:spcBef>
              <a:spcAft>
                <a:spcPts val="0"/>
              </a:spcAft>
              <a:buClrTx/>
              <a:buSzTx/>
              <a:buFontTx/>
              <a:buNone/>
              <a:tabLst/>
            </a:pPr>
            <a:fld id="{62C197D3-294B-0846-B7D0-AC071D2CBE2F}" type="slidenum">
              <a:rPr kumimoji="0" lang="en-US" sz="800" b="0" i="0" u="none" strike="noStrike" cap="none" spc="0" normalizeH="0" baseline="0" smtClean="0">
                <a:ln>
                  <a:noFill/>
                </a:ln>
                <a:solidFill>
                  <a:srgbClr val="000000"/>
                </a:solidFill>
                <a:effectLst/>
                <a:uFillTx/>
                <a:latin typeface="Graphik" panose="020B0503030202060203" pitchFamily="34" charset="77"/>
                <a:ea typeface="Helvetica Neue Light"/>
                <a:cs typeface="Helvetica Neue"/>
                <a:sym typeface="Helvetica Neue"/>
              </a:rPr>
              <a:pPr marL="0" marR="0" indent="0" algn="ctr" defTabSz="412740"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rgbClr val="000000"/>
              </a:solidFill>
              <a:effectLst/>
              <a:uFillTx/>
              <a:latin typeface="Graphik" panose="020B0503030202060203" pitchFamily="34" charset="77"/>
              <a:ea typeface="Helvetica Neue Light"/>
              <a:cs typeface="Helvetica Neue"/>
              <a:sym typeface="Helvetica Neue"/>
            </a:endParaRPr>
          </a:p>
        </p:txBody>
      </p:sp>
      <p:pic>
        <p:nvPicPr>
          <p:cNvPr id="14" name="Grafik 13">
            <a:extLst>
              <a:ext uri="{FF2B5EF4-FFF2-40B4-BE49-F238E27FC236}">
                <a16:creationId xmlns:a16="http://schemas.microsoft.com/office/drawing/2014/main" id="{31462AE7-3669-354B-9330-98F8761FD95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66914" y="6465311"/>
            <a:ext cx="733863" cy="314192"/>
          </a:xfrm>
          <a:prstGeom prst="rect">
            <a:avLst/>
          </a:prstGeom>
        </p:spPr>
      </p:pic>
    </p:spTree>
    <p:extLst>
      <p:ext uri="{BB962C8B-B14F-4D97-AF65-F5344CB8AC3E}">
        <p14:creationId xmlns:p14="http://schemas.microsoft.com/office/powerpoint/2010/main" val="2154607412"/>
      </p:ext>
    </p:extLst>
  </p:cSld>
  <p:clrMapOvr>
    <a:masterClrMapping/>
  </p:clrMapOvr>
  <p:transition spd="med"/>
  <p:extLst>
    <p:ext uri="{DCECCB84-F9BA-43D5-87BE-67443E8EF086}">
      <p15:sldGuideLst xmlns:p15="http://schemas.microsoft.com/office/powerpoint/2012/main">
        <p15:guide id="1" orient="horz" pos="1033">
          <p15:clr>
            <a:srgbClr val="FBAE40"/>
          </p15:clr>
        </p15:guide>
        <p15:guide id="2" orient="horz" pos="2938">
          <p15:clr>
            <a:srgbClr val="FBAE40"/>
          </p15:clr>
        </p15:guide>
        <p15:guide id="3" pos="269">
          <p15:clr>
            <a:srgbClr val="FBAE40"/>
          </p15:clr>
        </p15:guide>
        <p15:guide id="4" pos="5499">
          <p15:clr>
            <a:srgbClr val="FBAE40"/>
          </p15:clr>
        </p15:guide>
        <p15:guide id="5"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ullets Opt 1">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6900794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AFBD-8268-6E4E-B726-58CFB16052F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2F82312-3184-8349-A074-E375B37B5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FC512A5-A4BF-F04E-9728-A4BCE2E07F3C}"/>
              </a:ext>
            </a:extLst>
          </p:cNvPr>
          <p:cNvSpPr>
            <a:spLocks noGrp="1"/>
          </p:cNvSpPr>
          <p:nvPr>
            <p:ph type="dt" sz="half" idx="10"/>
          </p:nvPr>
        </p:nvSpPr>
        <p:spPr/>
        <p:txBody>
          <a:bodyPr/>
          <a:lstStyle/>
          <a:p>
            <a:fld id="{16D56AAA-2B22-9448-A19B-5118FC26E10B}" type="datetimeFigureOut">
              <a:rPr lang="en-US" smtClean="0"/>
              <a:t>10/2/2022</a:t>
            </a:fld>
            <a:endParaRPr lang="en-US"/>
          </a:p>
        </p:txBody>
      </p:sp>
      <p:sp>
        <p:nvSpPr>
          <p:cNvPr id="5" name="Footer Placeholder 4">
            <a:extLst>
              <a:ext uri="{FF2B5EF4-FFF2-40B4-BE49-F238E27FC236}">
                <a16:creationId xmlns:a16="http://schemas.microsoft.com/office/drawing/2014/main" id="{5F01ACDA-90AD-DF4E-B1C9-3175F6A31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C3B2B-4BD8-8B4A-A487-317A72600304}"/>
              </a:ext>
            </a:extLst>
          </p:cNvPr>
          <p:cNvSpPr>
            <a:spLocks noGrp="1"/>
          </p:cNvSpPr>
          <p:nvPr>
            <p:ph type="sldNum" sz="quarter" idx="12"/>
          </p:nvPr>
        </p:nvSpPr>
        <p:spPr/>
        <p:txBody>
          <a:bodyPr/>
          <a:lstStyle/>
          <a:p>
            <a:fld id="{BC1FC613-4EEB-CC4B-B0A4-9C18D7586DEA}" type="slidenum">
              <a:rPr lang="en-US" smtClean="0"/>
              <a:t>‹#›</a:t>
            </a:fld>
            <a:endParaRPr lang="en-US"/>
          </a:p>
        </p:txBody>
      </p:sp>
    </p:spTree>
    <p:extLst>
      <p:ext uri="{BB962C8B-B14F-4D97-AF65-F5344CB8AC3E}">
        <p14:creationId xmlns:p14="http://schemas.microsoft.com/office/powerpoint/2010/main" val="38555698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Standard slide_no bullets">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10095304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p:nvPicPr>
        <p:blipFill>
          <a:blip r:embed="rId3"/>
          <a:stretch>
            <a:fillRect/>
          </a:stretch>
        </p:blipFill>
        <p:spPr>
          <a:xfrm>
            <a:off x="0" y="3734965"/>
            <a:ext cx="12192000" cy="3132785"/>
          </a:xfrm>
          <a:prstGeom prst="rect">
            <a:avLst/>
          </a:prstGeom>
        </p:spPr>
      </p:pic>
    </p:spTree>
    <p:extLst>
      <p:ext uri="{BB962C8B-B14F-4D97-AF65-F5344CB8AC3E}">
        <p14:creationId xmlns:p14="http://schemas.microsoft.com/office/powerpoint/2010/main" val="3176331029"/>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p:nvPicPr>
        <p:blipFill>
          <a:blip r:embed="rId2"/>
          <a:stretch>
            <a:fillRect/>
          </a:stretch>
        </p:blipFill>
        <p:spPr>
          <a:xfrm>
            <a:off x="19050" y="317500"/>
            <a:ext cx="12172950" cy="6540500"/>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20665631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897091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p:nvPicPr>
        <p:blipFill>
          <a:blip r:embed="rId2"/>
          <a:stretch>
            <a:fillRect/>
          </a:stretch>
        </p:blipFill>
        <p:spPr>
          <a:xfrm>
            <a:off x="795" y="794"/>
            <a:ext cx="12190411" cy="6856412"/>
          </a:xfrm>
          <a:prstGeom prst="rect">
            <a:avLst/>
          </a:prstGeom>
        </p:spPr>
      </p:pic>
      <p:grpSp>
        <p:nvGrpSpPr>
          <p:cNvPr id="14" name="Group 13"/>
          <p:cNvGrpSpPr>
            <a:grpSpLocks noChangeAspect="1"/>
          </p:cNvGrpSpPr>
          <p:nvPr/>
        </p:nvGrpSpPr>
        <p:grpSpPr>
          <a:xfrm>
            <a:off x="9554579" y="5833250"/>
            <a:ext cx="2256422" cy="605651"/>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913170" y="3641594"/>
            <a:ext cx="8116882" cy="1087186"/>
          </a:xfrm>
        </p:spPr>
        <p:txBody>
          <a:bodyPr wrap="square" anchor="b">
            <a:normAutofit/>
          </a:bodyPr>
          <a:lstStyle>
            <a:lvl1pPr>
              <a:lnSpc>
                <a:spcPct val="85000"/>
              </a:lnSpc>
              <a:spcBef>
                <a:spcPts val="0"/>
              </a:spcBef>
              <a:defRPr sz="31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912645" y="4994395"/>
            <a:ext cx="8116882" cy="645895"/>
          </a:xfrm>
        </p:spPr>
        <p:txBody>
          <a:bodyPr wrap="square" anchor="t">
            <a:normAutofit/>
          </a:bodyPr>
          <a:lstStyle>
            <a:lvl1pPr>
              <a:lnSpc>
                <a:spcPct val="85000"/>
              </a:lnSpc>
              <a:spcBef>
                <a:spcPts val="0"/>
              </a:spcBef>
              <a:defRPr sz="20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913170" y="427740"/>
            <a:ext cx="8116882" cy="2904051"/>
          </a:xfrm>
        </p:spPr>
        <p:txBody>
          <a:bodyPr wrap="square" anchor="b">
            <a:normAutofit/>
          </a:bodyPr>
          <a:lstStyle>
            <a:lvl1pPr>
              <a:lnSpc>
                <a:spcPct val="70000"/>
              </a:lnSpc>
              <a:spcBef>
                <a:spcPts val="0"/>
              </a:spcBef>
              <a:spcAft>
                <a:spcPts val="0"/>
              </a:spcAft>
              <a:defRPr lang="en-US" sz="71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309893541"/>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526096533"/>
      </p:ext>
    </p:extLst>
  </p:cSld>
  <p:clrMapOvr>
    <a:masterClrMapping/>
  </p:clrMapOvr>
  <p:hf hdr="0" ftr="0" dt="0"/>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381000" y="973137"/>
            <a:ext cx="6426200" cy="969963"/>
          </a:xfrm>
        </p:spPr>
        <p:txBody>
          <a:bodyPr tIns="0" bIns="0" anchor="b">
            <a:normAutofit/>
          </a:bodyPr>
          <a:lstStyle>
            <a:lvl1pPr>
              <a:lnSpc>
                <a:spcPct val="70000"/>
              </a:lnSpc>
              <a:defRPr sz="6000" cap="none">
                <a:solidFill>
                  <a:schemeClr val="bg1"/>
                </a:solidFill>
              </a:defRPr>
            </a:lvl1pPr>
            <a:lvl2pPr>
              <a:defRPr sz="6000"/>
            </a:lvl2pPr>
            <a:lvl3pPr>
              <a:defRPr sz="6000"/>
            </a:lvl3pPr>
            <a:lvl4pPr>
              <a:defRPr sz="6000"/>
            </a:lvl4pPr>
            <a:lvl5pPr>
              <a:defRPr sz="60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390913" y="2400464"/>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355086"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390913" y="3451045"/>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355088"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390913" y="4549387"/>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355086"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6095999" y="2400464"/>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7060174"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6095999" y="3451045"/>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7060174"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6095999" y="4549387"/>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7060174"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dirty="0"/>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11506202" y="6519009"/>
            <a:ext cx="385711" cy="206375"/>
          </a:xfrm>
          <a:prstGeom prst="rect">
            <a:avLst/>
          </a:prstGeom>
        </p:spPr>
        <p:txBody>
          <a:bodyPr/>
          <a:lstStyle>
            <a:lvl1pPr>
              <a:defRPr sz="800">
                <a:solidFill>
                  <a:schemeClr val="bg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271033647"/>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1385746738"/>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 Master text styles</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59169764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132910641"/>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838034199"/>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74465457"/>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510526391"/>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196623872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1882765419"/>
      </p:ext>
    </p:extLst>
  </p:cSld>
  <p:clrMapOvr>
    <a:masterClrMapping/>
  </p:clrMapOvr>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733038004"/>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dirty="0"/>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3040367859"/>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r>
              <a:rPr lang="en-US" dirty="0"/>
              <a:t>Click icon to add table</a:t>
            </a:r>
            <a:endParaRPr lang="en-GB" dirty="0"/>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282964311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r>
              <a:rPr lang="en-US" dirty="0"/>
              <a:t>Click icon to add table</a:t>
            </a:r>
            <a:endParaRPr lang="en-GB" dirty="0"/>
          </a:p>
        </p:txBody>
      </p:sp>
    </p:spTree>
    <p:extLst>
      <p:ext uri="{BB962C8B-B14F-4D97-AF65-F5344CB8AC3E}">
        <p14:creationId xmlns:p14="http://schemas.microsoft.com/office/powerpoint/2010/main" val="120477224"/>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r>
              <a:rPr lang="en-US"/>
              <a:t>Click to edit Master text styles</a:t>
            </a:r>
          </a:p>
        </p:txBody>
      </p:sp>
    </p:spTree>
    <p:extLst>
      <p:ext uri="{BB962C8B-B14F-4D97-AF65-F5344CB8AC3E}">
        <p14:creationId xmlns:p14="http://schemas.microsoft.com/office/powerpoint/2010/main" val="3955243959"/>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932506" y="1460618"/>
            <a:ext cx="6074660" cy="4762500"/>
          </a:xfrm>
          <a:prstGeom prst="rect">
            <a:avLst/>
          </a:prstGeom>
        </p:spPr>
        <p:txBody>
          <a:bodyPr wrap="none" tIns="0" bIns="0" anchor="b">
            <a:normAutofit/>
          </a:bodyPr>
          <a:lstStyle>
            <a:lvl1pPr algn="l">
              <a:lnSpc>
                <a:spcPct val="70000"/>
              </a:lnSpc>
              <a:defRPr sz="42000" cap="none">
                <a:solidFill>
                  <a:schemeClr val="bg1"/>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5343726" y="1943101"/>
            <a:ext cx="6467273" cy="3363546"/>
          </a:xfrm>
          <a:prstGeom prst="rect">
            <a:avLst/>
          </a:prstGeom>
        </p:spPr>
        <p:txBody>
          <a:bodyPr tIns="0" bIns="0" anchor="b" anchorCtr="0">
            <a:normAutofit/>
          </a:bodyPr>
          <a:lstStyle>
            <a:lvl1pPr>
              <a:lnSpc>
                <a:spcPct val="80000"/>
              </a:lnSpc>
              <a:defRPr sz="60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5343726" y="5408245"/>
            <a:ext cx="6467273" cy="1109785"/>
          </a:xfrm>
          <a:prstGeom prst="rect">
            <a:avLst/>
          </a:prstGeom>
        </p:spPr>
        <p:txBody>
          <a:bodyPr tIns="0" bIns="0" anchor="t" anchorCtr="0">
            <a:normAutofit/>
          </a:bodyPr>
          <a:lstStyle>
            <a:lvl1pPr>
              <a:lnSpc>
                <a:spcPct val="80000"/>
              </a:lnSpc>
              <a:defRPr sz="32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2421183220"/>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375399707"/>
      </p:ext>
    </p:extLst>
  </p:cSld>
  <p:clrMapOvr>
    <a:masterClrMapping/>
  </p:clrMapOvr>
  <p:hf hdr="0" ftr="0" dt="0"/>
  <p:extLst>
    <p:ext uri="{DCECCB84-F9BA-43D5-87BE-67443E8EF086}">
      <p15:sldGuideLst xmlns:p15="http://schemas.microsoft.com/office/powerpoint/2012/main">
        <p15:guide id="1"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869165012"/>
      </p:ext>
    </p:extLst>
  </p:cSld>
  <p:clrMapOvr>
    <a:masterClrMapping/>
  </p:clrMapOvr>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17" name="Footer Placeholder 1">
            <a:extLst>
              <a:ext uri="{FF2B5EF4-FFF2-40B4-BE49-F238E27FC236}">
                <a16:creationId xmlns:a16="http://schemas.microsoft.com/office/drawing/2014/main" id="{77305F73-3F10-4781-AEC1-D21924227102}"/>
              </a:ext>
            </a:extLst>
          </p:cNvPr>
          <p:cNvSpPr txBox="1">
            <a:spLocks/>
          </p:cNvSpPr>
          <p:nvPr/>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dirty="0">
                <a:solidFill>
                  <a:schemeClr val="bg1">
                    <a:alpha val="50000"/>
                  </a:schemeClr>
                </a:solidFill>
              </a:rPr>
              <a:t>Copyright © 2020 Accenture. All rights reserved.</a:t>
            </a:r>
            <a:endParaRPr lang="en-AU" sz="800" dirty="0">
              <a:solidFill>
                <a:schemeClr val="bg1">
                  <a:alpha val="50000"/>
                </a:schemeClr>
              </a:solidFill>
            </a:endParaRPr>
          </a:p>
        </p:txBody>
      </p:sp>
    </p:spTree>
    <p:extLst>
      <p:ext uri="{BB962C8B-B14F-4D97-AF65-F5344CB8AC3E}">
        <p14:creationId xmlns:p14="http://schemas.microsoft.com/office/powerpoint/2010/main" val="3336929677"/>
      </p:ext>
    </p:extLst>
  </p:cSld>
  <p:clrMapOvr>
    <a:masterClrMapping/>
  </p:clrMapOvr>
  <p:hf hdr="0" ftr="0" dt="0"/>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est Master Tex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9F3EA-AEAF-C548-BD0C-AD254597237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D816B7-92BE-DC41-81A1-B94823C5B247}"/>
              </a:ext>
            </a:extLst>
          </p:cNvPr>
          <p:cNvSpPr>
            <a:spLocks noGrp="1"/>
          </p:cNvSpPr>
          <p:nvPr>
            <p:ph sz="quarter" idx="10"/>
          </p:nvPr>
        </p:nvSpPr>
        <p:spPr>
          <a:xfrm>
            <a:off x="344488" y="1219200"/>
            <a:ext cx="11510962" cy="483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DC4E4E6-DE9C-9B41-A230-03A839F777D8}"/>
              </a:ext>
            </a:extLst>
          </p:cNvPr>
          <p:cNvSpPr txBox="1">
            <a:spLocks/>
          </p:cNvSpPr>
          <p:nvPr/>
        </p:nvSpPr>
        <p:spPr>
          <a:xfrm>
            <a:off x="381002" y="6519009"/>
            <a:ext cx="5714999" cy="206375"/>
          </a:xfrm>
          <a:prstGeom prst="rect">
            <a:avLst/>
          </a:prstGeom>
        </p:spPr>
        <p:txBody>
          <a:bodyPr vert="horz" lIns="0" tIns="0" rIns="0" bIns="0" rtlCol="0" anchor="b"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2019 Accenture. All rights reserved.</a:t>
            </a:r>
          </a:p>
        </p:txBody>
      </p:sp>
    </p:spTree>
    <p:extLst>
      <p:ext uri="{BB962C8B-B14F-4D97-AF65-F5344CB8AC3E}">
        <p14:creationId xmlns:p14="http://schemas.microsoft.com/office/powerpoint/2010/main" val="3327685013"/>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dirty="0"/>
          </a:p>
        </p:txBody>
      </p:sp>
      <p:sp>
        <p:nvSpPr>
          <p:cNvPr id="7" name="Footer Placeholder 6">
            <a:extLst>
              <a:ext uri="{FF2B5EF4-FFF2-40B4-BE49-F238E27FC236}">
                <a16:creationId xmlns:a16="http://schemas.microsoft.com/office/drawing/2014/main" id="{89318202-F5EF-4F94-A2FB-2820022F3F3D}"/>
              </a:ext>
            </a:extLst>
          </p:cNvPr>
          <p:cNvSpPr>
            <a:spLocks noGrp="1"/>
          </p:cNvSpPr>
          <p:nvPr>
            <p:ph type="ftr" sz="quarter" idx="17"/>
          </p:nvPr>
        </p:nvSpPr>
        <p:spPr>
          <a:xfrm>
            <a:off x="754226" y="6494041"/>
            <a:ext cx="5714999" cy="206375"/>
          </a:xfrm>
          <a:prstGeom prst="rect">
            <a:avLst/>
          </a:prstGeom>
        </p:spPr>
        <p:txBody>
          <a:bodyPr lIns="0"/>
          <a:lstStyle>
            <a:lvl1pPr>
              <a:defRPr sz="800">
                <a:solidFill>
                  <a:schemeClr val="bg1">
                    <a:alpha val="40000"/>
                  </a:schemeClr>
                </a:solidFill>
              </a:defRPr>
            </a:lvl1pPr>
          </a:lstStyle>
          <a:p>
            <a:r>
              <a:rPr lang="en-US" dirty="0"/>
              <a:t>Copyright © 2020 Accenture. All rights reserved.</a:t>
            </a:r>
          </a:p>
        </p:txBody>
      </p:sp>
      <p:pic>
        <p:nvPicPr>
          <p:cNvPr id="8" name="Picture 7" descr="A picture containing drawing, clock&#10;&#10;Description automatically generated">
            <a:extLst>
              <a:ext uri="{FF2B5EF4-FFF2-40B4-BE49-F238E27FC236}">
                <a16:creationId xmlns:a16="http://schemas.microsoft.com/office/drawing/2014/main" id="{3337CFDD-6A45-4B8B-A44A-81963DA234F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21915490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asic - Dark, White Tex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fld id="{7140DB58-C382-4D4A-B4C9-306C0CDE029A}"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26" name="TextBox 25">
            <a:extLst>
              <a:ext uri="{FF2B5EF4-FFF2-40B4-BE49-F238E27FC236}">
                <a16:creationId xmlns:a16="http://schemas.microsoft.com/office/drawing/2014/main" id="{95C777F7-C185-0145-A86B-3A8769FF5A97}"/>
              </a:ext>
            </a:extLst>
          </p:cNvPr>
          <p:cNvSpPr txBox="1"/>
          <p:nvPr userDrawn="1"/>
        </p:nvSpPr>
        <p:spPr>
          <a:xfrm>
            <a:off x="1149093" y="5959153"/>
            <a:ext cx="3102015" cy="115747"/>
          </a:xfrm>
          <a:prstGeom prst="rect">
            <a:avLst/>
          </a:prstGeom>
          <a:noFill/>
        </p:spPr>
        <p:txBody>
          <a:bodyPr wrap="squar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2021 Accenture. All rights reserved.</a:t>
            </a:r>
            <a:endParaRPr lang="en-US" sz="800">
              <a:solidFill>
                <a:schemeClr val="tx1"/>
              </a:solidFill>
            </a:endParaRPr>
          </a:p>
          <a:p>
            <a:pPr algn="r" defTabSz="228600">
              <a:spcAft>
                <a:spcPts val="1200"/>
              </a:spcAft>
            </a:pPr>
            <a:endParaRPr lang="en-US" noProof="0">
              <a:solidFill>
                <a:schemeClr val="tx1"/>
              </a:solidFill>
            </a:endParaRPr>
          </a:p>
        </p:txBody>
      </p:sp>
      <p:sp>
        <p:nvSpPr>
          <p:cNvPr id="4" name="TextBox 3">
            <a:extLst>
              <a:ext uri="{FF2B5EF4-FFF2-40B4-BE49-F238E27FC236}">
                <a16:creationId xmlns:a16="http://schemas.microsoft.com/office/drawing/2014/main" id="{844FA456-2D38-40C1-B831-1BBEA124254A}"/>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or Mid Purple (Accent 2)</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p15:clr>
            <a:srgbClr val="5ACBF0"/>
          </p15:clr>
        </p15:guide>
        <p15:guide id="2" orient="horz" pos="2520">
          <p15:clr>
            <a:srgbClr val="5ACBF0"/>
          </p15:clr>
        </p15:guide>
        <p15:guide id="3"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Basic - Light, Black 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Place presentation title here in sentence case, max 3 lines </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pic>
        <p:nvPicPr>
          <p:cNvPr id="8" name="Graphic 7">
            <a:extLst>
              <a:ext uri="{FF2B5EF4-FFF2-40B4-BE49-F238E27FC236}">
                <a16:creationId xmlns:a16="http://schemas.microsoft.com/office/drawing/2014/main" id="{4F59C2A9-CAAD-4437-A35B-5F02FAD0D9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9152644" y="5588460"/>
            <a:ext cx="1884233" cy="498015"/>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fld id="{8A775A16-A4B2-4AE5-AFA0-950C115C747E}"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5"/>
            <a:ext cx="411479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26" name="TextBox 25">
            <a:extLst>
              <a:ext uri="{FF2B5EF4-FFF2-40B4-BE49-F238E27FC236}">
                <a16:creationId xmlns:a16="http://schemas.microsoft.com/office/drawing/2014/main" id="{B49246FF-2C3D-9D46-B1DB-1D6FABA657CD}"/>
              </a:ext>
            </a:extLst>
          </p:cNvPr>
          <p:cNvSpPr txBox="1"/>
          <p:nvPr userDrawn="1"/>
        </p:nvSpPr>
        <p:spPr>
          <a:xfrm>
            <a:off x="1149093" y="5970728"/>
            <a:ext cx="3102015" cy="115747"/>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lang="en-GB" sz="800">
                <a:solidFill>
                  <a:schemeClr val="tx2"/>
                </a:solidFill>
              </a:rPr>
              <a:t>Copyright © 2021 Accenture. All rights reserved.</a:t>
            </a:r>
            <a:endParaRPr lang="en-US" noProof="0">
              <a:solidFill>
                <a:schemeClr val="tx2"/>
              </a:solidFill>
            </a:endParaRPr>
          </a:p>
        </p:txBody>
      </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400" userDrawn="1">
          <p15:clr>
            <a:srgbClr val="5ACBF0"/>
          </p15:clr>
        </p15:guide>
        <p15:guide id="2" orient="horz" pos="2520" userDrawn="1">
          <p15:clr>
            <a:srgbClr val="5ACBF0"/>
          </p15:clr>
        </p15:guide>
        <p15:guide id="3" pos="72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1" name="Text Placeholder 15">
            <a:extLst>
              <a:ext uri="{FF2B5EF4-FFF2-40B4-BE49-F238E27FC236}">
                <a16:creationId xmlns:a16="http://schemas.microsoft.com/office/drawing/2014/main" id="{C1BA4F43-9A33-40BF-9D42-10A895373950}"/>
              </a:ext>
            </a:extLst>
          </p:cNvPr>
          <p:cNvSpPr>
            <a:spLocks noGrp="1"/>
          </p:cNvSpPr>
          <p:nvPr>
            <p:ph type="body" sz="quarter" idx="14" hasCustomPrompt="1"/>
          </p:nvPr>
        </p:nvSpPr>
        <p:spPr>
          <a:xfrm>
            <a:off x="1142999" y="4610100"/>
            <a:ext cx="4952999" cy="1474214"/>
          </a:xfrm>
        </p:spPr>
        <p:txBody>
          <a:bodyPr vert="horz" lIns="0" tIns="0" rIns="0" bIns="0" rtlCol="0">
            <a:noAutofit/>
          </a:bodyPr>
          <a:lstStyle>
            <a:lvl1pPr marL="12700" indent="-12700" algn="l">
              <a:lnSpc>
                <a:spcPct val="90000"/>
              </a:lnSpc>
              <a:buNone/>
              <a:tabLst/>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lvl="0"/>
            <a:r>
              <a:rPr lang="en-GB"/>
              <a:t>Place subtitle here in GT </a:t>
            </a:r>
            <a:r>
              <a:rPr lang="en-GB" err="1"/>
              <a:t>Sectra</a:t>
            </a:r>
            <a:r>
              <a:rPr lang="en-GB"/>
              <a:t> Fine 24pt</a:t>
            </a:r>
            <a:endParaRPr lang="en-US"/>
          </a:p>
        </p:txBody>
      </p:sp>
    </p:spTree>
    <p:extLst>
      <p:ext uri="{BB962C8B-B14F-4D97-AF65-F5344CB8AC3E}">
        <p14:creationId xmlns:p14="http://schemas.microsoft.com/office/powerpoint/2010/main" val="21849181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with Image - Gradient Light">
    <p:bg>
      <p:bgRef idx="1001">
        <a:schemeClr val="bg1"/>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DF230BE-E12B-4B12-B01F-61A3FEC1006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2"/>
            <a:ext cx="12191994" cy="6857997"/>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2999" cy="5703315"/>
          </a:xfrm>
          <a:noFill/>
        </p:spPr>
        <p:txBody>
          <a:bodyPr tIns="274320" bIns="274320" anchor="ctr"/>
          <a:lstStyle>
            <a:lvl1pPr marL="0" indent="0" algn="ctr">
              <a:buNone/>
              <a:defRPr sz="1400" b="0">
                <a:solidFill>
                  <a:schemeClr val="tx1"/>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8" cy="3915092"/>
          </a:xfrm>
        </p:spPr>
        <p:txBody>
          <a:bodyPr anchor="b"/>
          <a:lstStyle>
            <a:lvl1pPr>
              <a:defRPr sz="5400">
                <a:solidFill>
                  <a:schemeClr val="tx1"/>
                </a:solidFill>
              </a:defRPr>
            </a:lvl1pPr>
          </a:lstStyle>
          <a:p>
            <a:r>
              <a:rPr lang="en-US"/>
              <a:t>Section title 54pt</a:t>
            </a:r>
          </a:p>
        </p:txBody>
      </p:sp>
      <p:sp>
        <p:nvSpPr>
          <p:cNvPr id="27" name="TextBox 26">
            <a:extLst>
              <a:ext uri="{FF2B5EF4-FFF2-40B4-BE49-F238E27FC236}">
                <a16:creationId xmlns:a16="http://schemas.microsoft.com/office/drawing/2014/main" id="{5B5705D7-5365-4FDC-B41B-8DBB58CDEE10}"/>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29" name="TextBox 28">
            <a:extLst>
              <a:ext uri="{FF2B5EF4-FFF2-40B4-BE49-F238E27FC236}">
                <a16:creationId xmlns:a16="http://schemas.microsoft.com/office/drawing/2014/main" id="{8F437B85-F911-4C8D-9468-5AF6FC49DE17}"/>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pic>
        <p:nvPicPr>
          <p:cNvPr id="33" name="Picture 32">
            <a:extLst>
              <a:ext uri="{FF2B5EF4-FFF2-40B4-BE49-F238E27FC236}">
                <a16:creationId xmlns:a16="http://schemas.microsoft.com/office/drawing/2014/main" id="{A9E94FE1-7A96-4985-B027-96607E0904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6" cy="202327"/>
          </a:xfrm>
          <a:prstGeom prst="rect">
            <a:avLst/>
          </a:prstGeom>
        </p:spPr>
      </p:pic>
      <p:sp>
        <p:nvSpPr>
          <p:cNvPr id="9" name="Text Placeholder 8">
            <a:extLst>
              <a:ext uri="{FF2B5EF4-FFF2-40B4-BE49-F238E27FC236}">
                <a16:creationId xmlns:a16="http://schemas.microsoft.com/office/drawing/2014/main" id="{BD15763B-29DE-5842-9F25-C3613114D2A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7796041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Dark Purple">
    <p:bg>
      <p:bgPr>
        <a:solidFill>
          <a:schemeClr val="accent3"/>
        </a:soli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22C143E8-DD15-4271-878B-9FB6C450FC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482" b="19537"/>
          <a:stretch/>
        </p:blipFill>
        <p:spPr>
          <a:xfrm>
            <a:off x="0" y="0"/>
            <a:ext cx="12192000" cy="3427713"/>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36233B92-45BF-2844-92CF-A75DE09F6EBC}"/>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29955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22" name="Picture 21" descr="Background pattern&#10;&#10;Description automatically generated">
            <a:extLst>
              <a:ext uri="{FF2B5EF4-FFF2-40B4-BE49-F238E27FC236}">
                <a16:creationId xmlns:a16="http://schemas.microsoft.com/office/drawing/2014/main" id="{0CD753C7-2DCF-4C34-80DC-870F688988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425952"/>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2529893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Light">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F4B10C-5234-40B6-8CA6-79B2DF02B8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6" name="Rectangle 5">
            <a:extLst>
              <a:ext uri="{FF2B5EF4-FFF2-40B4-BE49-F238E27FC236}">
                <a16:creationId xmlns:a16="http://schemas.microsoft.com/office/drawing/2014/main" id="{DAB64210-BE23-4613-90AC-3738A40ED78F}"/>
              </a:ext>
            </a:extLst>
          </p:cNvPr>
          <p:cNvSpPr/>
          <p:nvPr userDrawn="1"/>
        </p:nvSpPr>
        <p:spPr>
          <a:xfrm>
            <a:off x="0" y="3428999"/>
            <a:ext cx="12192000" cy="3429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pic>
        <p:nvPicPr>
          <p:cNvPr id="4" name="Picture 3">
            <a:extLst>
              <a:ext uri="{FF2B5EF4-FFF2-40B4-BE49-F238E27FC236}">
                <a16:creationId xmlns:a16="http://schemas.microsoft.com/office/drawing/2014/main" id="{85602A9B-7D88-4730-BA84-E2AEAFB9998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5" name="TextBox 4">
            <a:extLst>
              <a:ext uri="{FF2B5EF4-FFF2-40B4-BE49-F238E27FC236}">
                <a16:creationId xmlns:a16="http://schemas.microsoft.com/office/drawing/2014/main" id="{BD20B5CF-ECAF-4871-B303-435D56BF9C7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8" name="TextBox 7">
            <a:extLst>
              <a:ext uri="{FF2B5EF4-FFF2-40B4-BE49-F238E27FC236}">
                <a16:creationId xmlns:a16="http://schemas.microsoft.com/office/drawing/2014/main" id="{FC829F91-EB74-4AA2-B649-E33D7237FE06}"/>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2" name="Text Placeholder 8">
            <a:extLst>
              <a:ext uri="{FF2B5EF4-FFF2-40B4-BE49-F238E27FC236}">
                <a16:creationId xmlns:a16="http://schemas.microsoft.com/office/drawing/2014/main" id="{0741A08E-B93F-E14E-AB8A-C62CD19AED61}"/>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a:t>Place subtitle here in GT Sectra Fine 24pt</a:t>
            </a:r>
            <a:endParaRPr lang="en-US"/>
          </a:p>
        </p:txBody>
      </p:sp>
    </p:spTree>
    <p:extLst>
      <p:ext uri="{BB962C8B-B14F-4D97-AF65-F5344CB8AC3E}">
        <p14:creationId xmlns:p14="http://schemas.microsoft.com/office/powerpoint/2010/main" val="25381325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a:t>Place headline here (36pt, min 30pt)</a:t>
            </a:r>
            <a:endParaRPr lang="en-US"/>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spTree>
    <p:extLst>
      <p:ext uri="{BB962C8B-B14F-4D97-AF65-F5344CB8AC3E}">
        <p14:creationId xmlns:p14="http://schemas.microsoft.com/office/powerpoint/2010/main" val="48144646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a:t>Place headline here (36pt, min 30pt)</a:t>
            </a:r>
            <a:endParaRPr lang="en-US"/>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a:t>
            </a:r>
            <a:endParaRPr lang="en-US"/>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a:t>
            </a:r>
          </a:p>
          <a:p>
            <a:pPr lvl="1"/>
            <a:r>
              <a:rPr lang="en-US"/>
              <a:t>Details</a:t>
            </a:r>
          </a:p>
          <a:p>
            <a:pPr lvl="2"/>
            <a:r>
              <a:rPr lang="en-US"/>
              <a:t>More details</a:t>
            </a:r>
          </a:p>
          <a:p>
            <a:pPr lvl="3"/>
            <a:r>
              <a:rPr lang="en-US"/>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a:t>Add icon</a:t>
            </a:r>
            <a:endParaRPr lang="en-US"/>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a:t>Add profile photo</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Full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a:t>Full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a:t>Add profile photo</a:t>
            </a:r>
            <a:endParaRPr lang="en-US"/>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lvl="1"/>
            <a:r>
              <a:rPr lang="en-US"/>
              <a:t>Role</a:t>
            </a:r>
          </a:p>
          <a:p>
            <a:pPr lvl="2"/>
            <a:r>
              <a:rPr lang="en-US"/>
              <a:t>Short bio</a:t>
            </a:r>
          </a:p>
          <a:p>
            <a:pPr lvl="3"/>
            <a:r>
              <a:rPr lang="en-US"/>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a:t>Place text here, use indent to access other levels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a:t>Place headline here (36pt, min 30pt)</a:t>
            </a:r>
            <a:endParaRPr lang="en-US"/>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a:t>Add profile photo</a:t>
            </a:r>
            <a:endParaRPr lang="en-US"/>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Add image, then ‘Send to Back’</a:t>
            </a:r>
            <a:endParaRPr lang="en-US"/>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a:t>Place headline here (36pt,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a:t>Add image here</a:t>
            </a:r>
            <a:endParaRPr lang="en-US"/>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a:t>Place headline here (36pt, min 30pt)</a:t>
            </a:r>
            <a:endParaRPr lang="en-US"/>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a:t>Place sub-headline here in GT </a:t>
            </a:r>
            <a:r>
              <a:rPr lang="en-US" err="1"/>
              <a:t>Sectra</a:t>
            </a:r>
            <a:r>
              <a:rPr lang="en-US"/>
              <a:t> Fine, indent for other levels</a:t>
            </a:r>
          </a:p>
          <a:p>
            <a:pPr lvl="1"/>
            <a:r>
              <a:rPr lang="en-US"/>
              <a:t>Second level (text 18pt)</a:t>
            </a:r>
          </a:p>
          <a:p>
            <a:pPr lvl="2"/>
            <a:r>
              <a:rPr lang="en-US"/>
              <a:t>Third level bullet (bullet 18pt)</a:t>
            </a:r>
          </a:p>
          <a:p>
            <a:pPr lvl="3"/>
            <a:r>
              <a:rPr lang="en-US"/>
              <a:t>Fourth level bullet (bullet 16pt)</a:t>
            </a:r>
          </a:p>
          <a:p>
            <a:pPr lvl="4"/>
            <a:r>
              <a:rPr lang="en-US"/>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a:t>Add image</a:t>
            </a: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a:t>Add image here</a:t>
            </a:r>
            <a:endParaRPr lang="en-US"/>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a:t>Add image here</a:t>
            </a:r>
            <a:endParaRPr lang="en-US"/>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a:t>00x</a:t>
            </a:r>
            <a:endParaRPr lang="en-US"/>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a:t>
            </a:r>
          </a:p>
          <a:p>
            <a:pPr marL="285750" lvl="1" indent="-285750" algn="l" defTabSz="914400" rtl="0" eaLnBrk="1" latinLnBrk="0" hangingPunct="1">
              <a:lnSpc>
                <a:spcPct val="100000"/>
              </a:lnSpc>
              <a:spcBef>
                <a:spcPts val="0"/>
              </a:spcBef>
              <a:spcAft>
                <a:spcPts val="0"/>
              </a:spcAft>
            </a:pPr>
            <a:r>
              <a:rPr lang="en-US"/>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a:ln>
                  <a:noFill/>
                </a:ln>
                <a:solidFill>
                  <a:srgbClr val="000000"/>
                </a:solidFill>
                <a:effectLst/>
                <a:uLnTx/>
                <a:uFillTx/>
                <a:latin typeface="Graphik"/>
                <a:ea typeface="+mj-ea"/>
                <a:cs typeface="+mj-cs"/>
              </a:rPr>
              <a:t>P</a:t>
            </a:r>
            <a:r>
              <a:rPr kumimoji="0" lang="en-US" sz="3600" b="1" i="0" u="none" strike="noStrike" kern="1200" cap="none" spc="0" normalizeH="0" baseline="0" noProof="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Light 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A31FE-1E07-4053-A99E-D3461DEE4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87" y="668"/>
            <a:ext cx="12189628" cy="6856665"/>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key message here</a:t>
            </a:r>
          </a:p>
        </p:txBody>
      </p:sp>
      <p:sp>
        <p:nvSpPr>
          <p:cNvPr id="6" name="TextBox 5">
            <a:extLst>
              <a:ext uri="{FF2B5EF4-FFF2-40B4-BE49-F238E27FC236}">
                <a16:creationId xmlns:a16="http://schemas.microsoft.com/office/drawing/2014/main" id="{C36B84D5-0A22-4711-8F52-BDC8137A168E}"/>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8" name="TextBox 7">
            <a:extLst>
              <a:ext uri="{FF2B5EF4-FFF2-40B4-BE49-F238E27FC236}">
                <a16:creationId xmlns:a16="http://schemas.microsoft.com/office/drawing/2014/main" id="{3CADCD88-2176-4497-B5B6-CEC45FAC70F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pic>
        <p:nvPicPr>
          <p:cNvPr id="4" name="Picture 3">
            <a:extLst>
              <a:ext uri="{FF2B5EF4-FFF2-40B4-BE49-F238E27FC236}">
                <a16:creationId xmlns:a16="http://schemas.microsoft.com/office/drawing/2014/main" id="{23951368-DA63-486C-A3F0-C29653258BF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6" cy="202327"/>
          </a:xfrm>
          <a:prstGeom prst="rect">
            <a:avLst/>
          </a:prstGeom>
        </p:spPr>
      </p:pic>
    </p:spTree>
    <p:extLst>
      <p:ext uri="{BB962C8B-B14F-4D97-AF65-F5344CB8AC3E}">
        <p14:creationId xmlns:p14="http://schemas.microsoft.com/office/powerpoint/2010/main" val="70974523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a:t>Add image, then ‘Send to Back’</a:t>
            </a:r>
            <a:endParaRPr lang="en-US"/>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algn="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43442332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Tree>
    <p:extLst>
      <p:ext uri="{BB962C8B-B14F-4D97-AF65-F5344CB8AC3E}">
        <p14:creationId xmlns:p14="http://schemas.microsoft.com/office/powerpoint/2010/main" val="1043245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a:t>Our expansive asset library including fonts, photography, iconography and custom slides are available </a:t>
            </a:r>
            <a:r>
              <a:rPr lang="en-GB" sz="1600">
                <a:solidFill>
                  <a:schemeClr val="accent1"/>
                </a:solidFill>
              </a:rPr>
              <a:t>[here &lt;link&gt;]</a:t>
            </a:r>
            <a:r>
              <a:rPr lang="en-GB" sz="1600"/>
              <a:t>. Contact </a:t>
            </a:r>
            <a:r>
              <a:rPr kumimoji="0" lang="en-GB" sz="1600" b="0" i="0" u="none" strike="noStrike" kern="1200" cap="none" spc="0" normalizeH="0" baseline="0" noProof="0">
                <a:ln>
                  <a:noFill/>
                </a:ln>
                <a:solidFill>
                  <a:srgbClr val="A100FF"/>
                </a:solidFill>
                <a:effectLst/>
                <a:uLnTx/>
                <a:uFillTx/>
                <a:latin typeface="Graphik Regular"/>
                <a:ea typeface="+mn-ea"/>
                <a:cs typeface="+mn-cs"/>
                <a:hlinkClick r:id="rId2"/>
              </a:rPr>
              <a:t>Amy.Ritz@Accenture.com</a:t>
            </a:r>
            <a:r>
              <a:rPr kumimoji="0" lang="en-GB" sz="1600" b="0" i="0" u="none" strike="noStrike" kern="1200" cap="none" spc="0" normalizeH="0" baseline="0" noProof="0">
                <a:ln>
                  <a:noFill/>
                </a:ln>
                <a:solidFill>
                  <a:srgbClr val="A100FF"/>
                </a:solidFill>
                <a:effectLst/>
                <a:uLnTx/>
                <a:uFillTx/>
                <a:latin typeface="Graphik Regular"/>
                <a:ea typeface="+mn-ea"/>
                <a:cs typeface="+mn-cs"/>
              </a:rPr>
              <a:t> </a:t>
            </a:r>
            <a:r>
              <a:rPr lang="en-GB" sz="1600"/>
              <a:t>for further information. Access the icons below through </a:t>
            </a:r>
            <a:r>
              <a:rPr lang="en-GB" sz="1600" b="1">
                <a:solidFill>
                  <a:schemeClr val="accent1"/>
                </a:solidFill>
              </a:rPr>
              <a:t>View &gt; Slide Master</a:t>
            </a:r>
            <a:r>
              <a:rPr lang="en-GB" sz="160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8958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5415641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F314A7-305B-4E0B-96B7-5B0949118DB0}" type="datetimeFigureOut">
              <a:rPr lang="en-IN" smtClean="0"/>
              <a:t>02-10-2022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4518856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F314A7-305B-4E0B-96B7-5B0949118DB0}" type="datetimeFigureOut">
              <a:rPr lang="en-IN" smtClean="0"/>
              <a:t>02-10-2022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010862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F314A7-305B-4E0B-96B7-5B0949118DB0}" type="datetimeFigureOut">
              <a:rPr lang="en-IN" smtClean="0"/>
              <a:t>02-10-2022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1414361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F314A7-305B-4E0B-96B7-5B0949118DB0}" type="datetimeFigureOut">
              <a:rPr lang="en-IN" smtClean="0"/>
              <a:t>02-10-2022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6549803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314A7-305B-4E0B-96B7-5B0949118DB0}" type="datetimeFigureOut">
              <a:rPr lang="en-IN" smtClean="0"/>
              <a:t>02-10-2022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480180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1431039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F314A7-305B-4E0B-96B7-5B0949118DB0}" type="datetimeFigureOut">
              <a:rPr lang="en-IN" smtClean="0"/>
              <a:t>02-10-2022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35700520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22773787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F314A7-305B-4E0B-96B7-5B0949118DB0}" type="datetimeFigureOut">
              <a:rPr lang="en-IN" smtClean="0"/>
              <a:t>02-10-2022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DA3DAB-CBFF-463B-9AA2-9E36431F8A67}" type="slidenum">
              <a:rPr lang="en-IN" smtClean="0"/>
              <a:t>‹#›</a:t>
            </a:fld>
            <a:endParaRPr lang="en-IN"/>
          </a:p>
        </p:txBody>
      </p:sp>
    </p:spTree>
    <p:extLst>
      <p:ext uri="{BB962C8B-B14F-4D97-AF65-F5344CB8AC3E}">
        <p14:creationId xmlns:p14="http://schemas.microsoft.com/office/powerpoint/2010/main" val="54772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dark or mid gradient options</a:t>
            </a:r>
            <a:endParaRPr lang="en-US" noProof="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041730969"/>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tandard slide_no bullets">
    <p:spTree>
      <p:nvGrpSpPr>
        <p:cNvPr id="1" name=""/>
        <p:cNvGrpSpPr/>
        <p:nvPr/>
      </p:nvGrpSpPr>
      <p:grpSpPr>
        <a:xfrm>
          <a:off x="0" y="0"/>
          <a:ext cx="0" cy="0"/>
          <a:chOff x="0" y="0"/>
          <a:chExt cx="0" cy="0"/>
        </a:xfrm>
      </p:grpSpPr>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dirty="0"/>
              <a:t>Name Surname</a:t>
            </a:r>
            <a:endParaRPr lang="en-GB" dirty="0"/>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dirty="0"/>
              <a:t>Job Title to go here</a:t>
            </a:r>
            <a:endParaRPr lang="en-GB" dirty="0"/>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dirty="0"/>
          </a:p>
        </p:txBody>
      </p:sp>
    </p:spTree>
    <p:extLst>
      <p:ext uri="{BB962C8B-B14F-4D97-AF65-F5344CB8AC3E}">
        <p14:creationId xmlns:p14="http://schemas.microsoft.com/office/powerpoint/2010/main" val="13926254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spTree>
    <p:extLst>
      <p:ext uri="{BB962C8B-B14F-4D97-AF65-F5344CB8AC3E}">
        <p14:creationId xmlns:p14="http://schemas.microsoft.com/office/powerpoint/2010/main" val="3275332922"/>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5" name="Picture 4" descr="A picture containing card, drawing, crosswalk, table&#10;&#10;Description automatically generated">
            <a:extLst>
              <a:ext uri="{FF2B5EF4-FFF2-40B4-BE49-F238E27FC236}">
                <a16:creationId xmlns:a16="http://schemas.microsoft.com/office/drawing/2014/main" id="{89528D09-D9F4-47CA-BBA9-7AF13078DFF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246921004"/>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a:t>Welcome</a:t>
            </a:r>
            <a:endParaRPr lang="en-US"/>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2718961738"/>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Blank">
    <p:bg>
      <p:bgPr>
        <a:solidFill>
          <a:schemeClr val="accent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Welcome</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6D546AA4-146F-4349-A95C-2FE9F58C88E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10779572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tx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AB52F34-4FE5-48B6-38F5-204C063496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08" y="130129"/>
            <a:ext cx="11920383" cy="6597741"/>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044813874"/>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Greetings + Greater Than L">
    <p:bg>
      <p:bgPr>
        <a:solidFill>
          <a:schemeClr val="tx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03480952-D46F-8A15-415F-5BD167F1B47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08" y="130129"/>
            <a:ext cx="11920383" cy="6597741"/>
          </a:xfrm>
          <a:prstGeom prst="rect">
            <a:avLst/>
          </a:prstGeom>
        </p:spPr>
      </p:pic>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Big number">
            <a:extLst>
              <a:ext uri="{FF2B5EF4-FFF2-40B4-BE49-F238E27FC236}">
                <a16:creationId xmlns:a16="http://schemas.microsoft.com/office/drawing/2014/main" id="{AF875396-CEBE-1CA8-8B88-FC8618F53686}"/>
              </a:ext>
            </a:extLst>
          </p:cNvPr>
          <p:cNvSpPr>
            <a:spLocks noGrp="1"/>
          </p:cNvSpPr>
          <p:nvPr>
            <p:ph type="body" idx="10" hasCustomPrompt="1"/>
          </p:nvPr>
        </p:nvSpPr>
        <p:spPr>
          <a:xfrm>
            <a:off x="-1504393" y="1210514"/>
            <a:ext cx="7470218" cy="4411980"/>
          </a:xfrm>
        </p:spPr>
        <p:txBody>
          <a:bodyPr anchor="b"/>
          <a:lstStyle>
            <a:lvl1pPr marL="0" indent="0" algn="l" defTabSz="914034" rtl="0" eaLnBrk="1" latinLnBrk="0" hangingPunct="1">
              <a:lnSpc>
                <a:spcPct val="80000"/>
              </a:lnSpc>
              <a:spcBef>
                <a:spcPct val="0"/>
              </a:spcBef>
              <a:spcAft>
                <a:spcPts val="0"/>
              </a:spcAft>
              <a:buNone/>
              <a:defRPr kumimoji="0" lang="en-US" sz="35000" b="1" i="0" u="none" strike="noStrike" kern="1200" cap="none" spc="-300" normalizeH="0" baseline="0" dirty="0">
                <a:ln>
                  <a:noFill/>
                </a:ln>
                <a:solidFill>
                  <a:srgbClr val="FFFFFF">
                    <a:alpha val="10000"/>
                  </a:srgbClr>
                </a:solidFill>
                <a:effectLst/>
                <a:uLnTx/>
                <a:uFillTx/>
                <a:latin typeface="Graphik Bold" panose="020B0803030202060203" pitchFamily="34" charset="0"/>
                <a:ea typeface="Graphik" charset="0"/>
                <a:cs typeface="Graphik" charset="0"/>
              </a:defRPr>
            </a:lvl1pPr>
            <a:lvl2pPr marL="457017" indent="0">
              <a:buNone/>
              <a:defRPr sz="1999">
                <a:solidFill>
                  <a:schemeClr val="tx1">
                    <a:tint val="75000"/>
                  </a:schemeClr>
                </a:solidFill>
              </a:defRPr>
            </a:lvl2pPr>
            <a:lvl3pPr marL="914034" indent="0">
              <a:buNone/>
              <a:defRPr sz="1799">
                <a:solidFill>
                  <a:schemeClr val="tx1">
                    <a:tint val="75000"/>
                  </a:schemeClr>
                </a:solidFill>
              </a:defRPr>
            </a:lvl3pPr>
            <a:lvl4pPr marL="1371051" indent="0">
              <a:buNone/>
              <a:defRPr sz="1599">
                <a:solidFill>
                  <a:schemeClr val="tx1">
                    <a:tint val="75000"/>
                  </a:schemeClr>
                </a:solidFill>
              </a:defRPr>
            </a:lvl4pPr>
            <a:lvl5pPr marL="1828068" indent="0">
              <a:buNone/>
              <a:defRPr sz="1599">
                <a:solidFill>
                  <a:schemeClr val="tx1">
                    <a:tint val="75000"/>
                  </a:schemeClr>
                </a:solidFill>
              </a:defRPr>
            </a:lvl5pPr>
            <a:lvl6pPr marL="2285086" indent="0">
              <a:buNone/>
              <a:defRPr sz="1599">
                <a:solidFill>
                  <a:schemeClr val="tx1">
                    <a:tint val="75000"/>
                  </a:schemeClr>
                </a:solidFill>
              </a:defRPr>
            </a:lvl6pPr>
            <a:lvl7pPr marL="2742103" indent="0">
              <a:buNone/>
              <a:defRPr sz="1599">
                <a:solidFill>
                  <a:schemeClr val="tx1">
                    <a:tint val="75000"/>
                  </a:schemeClr>
                </a:solidFill>
              </a:defRPr>
            </a:lvl7pPr>
            <a:lvl8pPr marL="3199120" indent="0">
              <a:buNone/>
              <a:defRPr sz="1599">
                <a:solidFill>
                  <a:schemeClr val="tx1">
                    <a:tint val="75000"/>
                  </a:schemeClr>
                </a:solidFill>
              </a:defRPr>
            </a:lvl8pPr>
            <a:lvl9pPr marL="3656137" indent="0">
              <a:buNone/>
              <a:defRPr sz="1599">
                <a:solidFill>
                  <a:schemeClr val="tx1">
                    <a:tint val="75000"/>
                  </a:schemeClr>
                </a:solidFill>
              </a:defRPr>
            </a:lvl9pPr>
          </a:lstStyle>
          <a:p>
            <a:pPr marL="0" lvl="0" indent="0" algn="l" defTabSz="914034" rtl="0" eaLnBrk="1" latinLnBrk="0" hangingPunct="1">
              <a:lnSpc>
                <a:spcPct val="100000"/>
              </a:lnSpc>
              <a:spcBef>
                <a:spcPts val="0"/>
              </a:spcBef>
              <a:spcAft>
                <a:spcPts val="0"/>
              </a:spcAft>
              <a:buFont typeface="Arial" panose="020B0604020202020204" pitchFamily="34" charset="0"/>
              <a:buNone/>
            </a:pPr>
            <a:r>
              <a:rPr lang="en-US"/>
              <a:t>01</a:t>
            </a:r>
          </a:p>
        </p:txBody>
      </p:sp>
      <p:sp>
        <p:nvSpPr>
          <p:cNvPr id="7" name="Intro text">
            <a:extLst>
              <a:ext uri="{FF2B5EF4-FFF2-40B4-BE49-F238E27FC236}">
                <a16:creationId xmlns:a16="http://schemas.microsoft.com/office/drawing/2014/main" id="{D2B03D1E-353E-D768-6A30-AA55AE069D8A}"/>
              </a:ext>
            </a:extLst>
          </p:cNvPr>
          <p:cNvSpPr>
            <a:spLocks noGrp="1"/>
          </p:cNvSpPr>
          <p:nvPr>
            <p:ph type="body" sz="quarter" idx="14" hasCustomPrompt="1"/>
          </p:nvPr>
        </p:nvSpPr>
        <p:spPr>
          <a:xfrm>
            <a:off x="4275138" y="3428728"/>
            <a:ext cx="7535862" cy="2193766"/>
          </a:xfrm>
        </p:spPr>
        <p:txBody>
          <a:bodyPr lIns="0" anchor="b"/>
          <a:lstStyle>
            <a:lvl1pPr marL="0" indent="0">
              <a:lnSpc>
                <a:spcPct val="110000"/>
              </a:lnSpc>
              <a:buNone/>
              <a:defRPr kumimoji="0" lang="en-US" sz="4400" b="1" i="0" u="none" strike="noStrike" kern="1200" cap="none" spc="0" normalizeH="0" baseline="0" dirty="0">
                <a:ln>
                  <a:noFill/>
                </a:ln>
                <a:solidFill>
                  <a:srgbClr val="FFFFFF"/>
                </a:solidFill>
                <a:effectLst/>
                <a:uLnTx/>
                <a:uFillTx/>
                <a:latin typeface="+mn-lt"/>
                <a:ea typeface="Graphik Extralight" charset="0"/>
                <a:cs typeface="Graphik Extralight" charset="0"/>
              </a:defRPr>
            </a:lvl1pPr>
            <a:lvl2pPr marL="0" indent="0">
              <a:lnSpc>
                <a:spcPct val="110000"/>
              </a:lnSpc>
              <a:buFont typeface="Arial" panose="020B0604020202020204" pitchFamily="34" charset="0"/>
              <a:buNone/>
              <a:defRPr kumimoji="0" lang="en-US" sz="4400" b="1" i="0" u="none" strike="noStrike" kern="1200" cap="none" spc="0" normalizeH="0" baseline="0" dirty="0">
                <a:ln>
                  <a:noFill/>
                </a:ln>
                <a:solidFill>
                  <a:srgbClr val="FFFFFF"/>
                </a:solidFill>
                <a:effectLst/>
                <a:uLnTx/>
                <a:uFillTx/>
                <a:latin typeface="+mj-lt"/>
                <a:ea typeface="Graphik Extralight" charset="0"/>
                <a:cs typeface="Graphik Extralight" charset="0"/>
              </a:defRPr>
            </a:lvl2pPr>
            <a:lvl3pPr marL="0" indent="0">
              <a:buNone/>
              <a:defRPr sz="5400">
                <a:latin typeface="+mj-lt"/>
              </a:defRPr>
            </a:lvl3pPr>
          </a:lstStyle>
          <a:p>
            <a:pPr lvl="0"/>
            <a:r>
              <a:rPr lang="en-US"/>
              <a:t>Click to edit </a:t>
            </a:r>
            <a:r>
              <a:rPr lang="pl-PL"/>
              <a:t>m</a:t>
            </a:r>
            <a:r>
              <a:rPr lang="en-US"/>
              <a:t>aster text</a:t>
            </a:r>
            <a:endParaRPr lang="pl-PL"/>
          </a:p>
          <a:p>
            <a:pPr lvl="1"/>
            <a:r>
              <a:rPr lang="en-US"/>
              <a:t>Second level</a:t>
            </a:r>
          </a:p>
        </p:txBody>
      </p:sp>
    </p:spTree>
    <p:extLst>
      <p:ext uri="{BB962C8B-B14F-4D97-AF65-F5344CB8AC3E}">
        <p14:creationId xmlns:p14="http://schemas.microsoft.com/office/powerpoint/2010/main" val="152835389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Welcome</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99" y="5376231"/>
            <a:ext cx="670786" cy="710244"/>
          </a:xfrm>
          <a:prstGeom prst="rect">
            <a:avLst/>
          </a:prstGeom>
        </p:spPr>
      </p:pic>
    </p:spTree>
    <p:extLst>
      <p:ext uri="{BB962C8B-B14F-4D97-AF65-F5344CB8AC3E}">
        <p14:creationId xmlns:p14="http://schemas.microsoft.com/office/powerpoint/2010/main" val="3114485412"/>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latin typeface="Graphik"/>
                <a:ea typeface="+mn-ea"/>
                <a:cs typeface="+mn-cs"/>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latin typeface="Graphik"/>
              <a:ea typeface="+mn-ea"/>
              <a:cs typeface="+mn-cs"/>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202F806-53EB-4AFB-B0F7-2A7BC4E5136F}"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3360902752"/>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074C878-35E6-4631-95D1-AE66D6398682}"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latin typeface="Graphik"/>
                <a:ea typeface="+mn-ea"/>
                <a:cs typeface="+mn-cs"/>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latin typeface="Graphik"/>
              <a:ea typeface="+mn-ea"/>
              <a:cs typeface="+mn-cs"/>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97548716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GTS">
    <p:bg>
      <p:bgPr>
        <a:solidFill>
          <a:schemeClr val="accent3"/>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2" name="Picture 1" descr="A picture containing card, drawing, crosswalk, table&#10;&#10;Description automatically generated">
            <a:extLst>
              <a:ext uri="{FF2B5EF4-FFF2-40B4-BE49-F238E27FC236}">
                <a16:creationId xmlns:a16="http://schemas.microsoft.com/office/drawing/2014/main" id="{3C7C075D-013F-4D6D-8EA2-7E4465FC229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5376231"/>
            <a:ext cx="670786" cy="710244"/>
          </a:xfrm>
          <a:prstGeom prst="rect">
            <a:avLst/>
          </a:prstGeom>
        </p:spPr>
      </p:pic>
      <p:sp>
        <p:nvSpPr>
          <p:cNvPr id="5" name="TextBox 4">
            <a:extLst>
              <a:ext uri="{FF2B5EF4-FFF2-40B4-BE49-F238E27FC236}">
                <a16:creationId xmlns:a16="http://schemas.microsoft.com/office/drawing/2014/main" id="{C12FF000-7B73-46EF-AF03-BC821DE671E7}"/>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4202F806-53EB-4AFB-B0F7-2A7BC4E5136F}" type="datetime2">
              <a:rPr lang="en-US" smtClean="0"/>
              <a:t>Sunday, October 2, 2022</a:t>
            </a:fld>
            <a:endParaRPr lang="en-US"/>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EF6557B-1FAD-4B21-979D-AF32AE2ABE3A}"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latin typeface="Graphik"/>
                <a:ea typeface="+mn-ea"/>
                <a:cs typeface="+mn-cs"/>
              </a:rPr>
              <a:t>Copyright © 2020 Accenture. All rights reserved.</a:t>
            </a:r>
            <a:endParaRPr kumimoji="0" lang="en-US" sz="1800" b="0" i="0" u="none" strike="noStrike" kern="0" cap="none" spc="0" normalizeH="0" baseline="0" noProof="0">
              <a:ln>
                <a:noFill/>
              </a:ln>
              <a:solidFill>
                <a:srgbClr val="FFFFFF">
                  <a:alpha val="75000"/>
                </a:srgbClr>
              </a:solidFill>
              <a:effectLst/>
              <a:uLnTx/>
              <a:uFillTx/>
              <a:latin typeface="Graphik"/>
              <a:ea typeface="+mn-ea"/>
              <a:cs typeface="+mn-cs"/>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18905420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GTS">
    <p:bg>
      <p:bgPr>
        <a:solidFill>
          <a:schemeClr val="accent3"/>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01D5A-B05B-463A-A39A-D6351436BF33}"/>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84C2CB2-4FB2-4965-A2E7-4A3640116F06}"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7" name="Picture 6" descr="A picture containing card, drawing, crosswalk, table&#10;&#10;Description automatically generated">
            <a:extLst>
              <a:ext uri="{FF2B5EF4-FFF2-40B4-BE49-F238E27FC236}">
                <a16:creationId xmlns:a16="http://schemas.microsoft.com/office/drawing/2014/main" id="{DF3CEA6A-1953-4DD5-B664-EEDED901A65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9662581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45ECE-0A07-4C4B-9368-0CE4479DD27C}"/>
              </a:ext>
            </a:extLst>
          </p:cNvPr>
          <p:cNvSpPr/>
          <p:nvPr userDrawn="1"/>
        </p:nvSpPr>
        <p:spPr>
          <a:xfrm>
            <a:off x="0" y="0"/>
            <a:ext cx="7965831" cy="6858000"/>
          </a:xfrm>
          <a:prstGeom prst="rect">
            <a:avLst/>
          </a:prstGeom>
          <a:gradFill flip="none" rotWithShape="1">
            <a:gsLst>
              <a:gs pos="0">
                <a:schemeClr val="bg1">
                  <a:alpha val="48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95525D8-8C3D-4FEA-A4F3-A7048ED97C11}"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66439"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20623877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GTS">
    <p:bg>
      <p:bgPr>
        <a:solidFill>
          <a:schemeClr val="tx1"/>
        </a:solidFill>
        <a:effectLst/>
      </p:bgPr>
    </p:bg>
    <p:spTree>
      <p:nvGrpSpPr>
        <p:cNvPr id="1" name=""/>
        <p:cNvGrpSpPr/>
        <p:nvPr/>
      </p:nvGrpSpPr>
      <p:grpSpPr>
        <a:xfrm>
          <a:off x="0" y="0"/>
          <a:ext cx="0" cy="0"/>
          <a:chOff x="0" y="0"/>
          <a:chExt cx="0" cy="0"/>
        </a:xfrm>
      </p:grpSpPr>
      <p:pic>
        <p:nvPicPr>
          <p:cNvPr id="11" name="Picture 10" descr="A person holding a phone&#10;&#10;Description automatically generated with low confidence">
            <a:extLst>
              <a:ext uri="{FF2B5EF4-FFF2-40B4-BE49-F238E27FC236}">
                <a16:creationId xmlns:a16="http://schemas.microsoft.com/office/drawing/2014/main" id="{35E12AEE-A497-0C9A-6E09-5F9929A785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5"/>
          <a:stretch/>
        </p:blipFill>
        <p:spPr>
          <a:xfrm>
            <a:off x="135807" y="130130"/>
            <a:ext cx="11920383" cy="6597740"/>
          </a:xfrm>
          <a:prstGeom prst="rect">
            <a:avLst/>
          </a:prstGeom>
        </p:spPr>
      </p:pic>
      <p:sp>
        <p:nvSpPr>
          <p:cNvPr id="3" name="Rectangle 2">
            <a:extLst>
              <a:ext uri="{FF2B5EF4-FFF2-40B4-BE49-F238E27FC236}">
                <a16:creationId xmlns:a16="http://schemas.microsoft.com/office/drawing/2014/main" id="{B3E2B9D2-D276-971C-0D86-7CE57545D784}"/>
              </a:ext>
            </a:extLst>
          </p:cNvPr>
          <p:cNvSpPr/>
          <p:nvPr userDrawn="1"/>
        </p:nvSpPr>
        <p:spPr>
          <a:xfrm>
            <a:off x="135807" y="130130"/>
            <a:ext cx="11919600" cy="6598800"/>
          </a:xfrm>
          <a:prstGeom prst="rect">
            <a:avLst/>
          </a:prstGeom>
          <a:gradFill>
            <a:gsLst>
              <a:gs pos="0">
                <a:schemeClr val="bg1">
                  <a:alpha val="48000"/>
                </a:schemeClr>
              </a:gs>
              <a:gs pos="63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IN" err="1"/>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600807"/>
            <a:ext cx="6246042" cy="2492990"/>
          </a:xfrm>
        </p:spPr>
        <p:txBody>
          <a:bodyPr wrap="square" anchor="b">
            <a:spAutoFit/>
          </a:bodyPr>
          <a:lstStyle>
            <a:lvl1pPr algn="l">
              <a:lnSpc>
                <a:spcPct val="90000"/>
              </a:lnSpc>
              <a:defRPr sz="6000">
                <a:solidFill>
                  <a:schemeClr val="tx1"/>
                </a:solidFill>
              </a:defRPr>
            </a:lvl1pPr>
          </a:lstStyle>
          <a:p>
            <a:r>
              <a:rPr lang="en-US"/>
              <a:t>Place presentation title here 48pt</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9" name="Text Placeholder 8">
            <a:extLst>
              <a:ext uri="{FF2B5EF4-FFF2-40B4-BE49-F238E27FC236}">
                <a16:creationId xmlns:a16="http://schemas.microsoft.com/office/drawing/2014/main" id="{6407A4A4-F42C-1A83-FEDA-0AFDFFFDDDB1}"/>
              </a:ext>
            </a:extLst>
          </p:cNvPr>
          <p:cNvSpPr>
            <a:spLocks noGrp="1"/>
          </p:cNvSpPr>
          <p:nvPr>
            <p:ph type="body" sz="quarter" idx="10"/>
          </p:nvPr>
        </p:nvSpPr>
        <p:spPr>
          <a:xfrm>
            <a:off x="381000" y="4224338"/>
            <a:ext cx="5715000" cy="763587"/>
          </a:xfrm>
        </p:spPr>
        <p:txBody>
          <a:bodyPr/>
          <a:lstStyle>
            <a:lvl1pPr>
              <a:defRPr kumimoji="0" lang="en-US" sz="1400" b="1" i="0" u="none" strike="noStrike" kern="1200" cap="none" spc="0" normalizeH="0" baseline="0" dirty="0" smtClean="0">
                <a:ln>
                  <a:noFill/>
                </a:ln>
                <a:solidFill>
                  <a:schemeClr val="tx1"/>
                </a:solidFill>
                <a:effectLst/>
                <a:uLnTx/>
                <a:uFillTx/>
                <a:latin typeface="Graphik"/>
                <a:ea typeface="+mn-ea"/>
                <a:cs typeface="+mn-cs"/>
              </a:defRPr>
            </a:lvl1pPr>
            <a:lvl2pPr>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Master text styles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Second level</a:t>
            </a:r>
          </a:p>
        </p:txBody>
      </p:sp>
      <p:pic>
        <p:nvPicPr>
          <p:cNvPr id="10" name="Picture 9" descr="A picture containing card, drawing, crosswalk, table&#10;&#10;Description automatically generated">
            <a:extLst>
              <a:ext uri="{FF2B5EF4-FFF2-40B4-BE49-F238E27FC236}">
                <a16:creationId xmlns:a16="http://schemas.microsoft.com/office/drawing/2014/main" id="{0E794878-155D-0A98-C8A9-BA95ED18580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5601656"/>
            <a:ext cx="670786" cy="710244"/>
          </a:xfrm>
          <a:prstGeom prst="rect">
            <a:avLst/>
          </a:prstGeom>
        </p:spPr>
      </p:pic>
    </p:spTree>
    <p:extLst>
      <p:ext uri="{BB962C8B-B14F-4D97-AF65-F5344CB8AC3E}">
        <p14:creationId xmlns:p14="http://schemas.microsoft.com/office/powerpoint/2010/main" val="41437227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Cover Image - Left-aligned, GTS">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5E12AEE-A497-0C9A-6E09-5F9929A7850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b="-7"/>
          <a:stretch/>
        </p:blipFill>
        <p:spPr>
          <a:xfrm>
            <a:off x="135807" y="130130"/>
            <a:ext cx="11920383" cy="6597740"/>
          </a:xfrm>
          <a:prstGeom prst="rect">
            <a:avLst/>
          </a:prstGeom>
        </p:spPr>
      </p:pic>
      <p:sp>
        <p:nvSpPr>
          <p:cNvPr id="3" name="Rectangle 2">
            <a:extLst>
              <a:ext uri="{FF2B5EF4-FFF2-40B4-BE49-F238E27FC236}">
                <a16:creationId xmlns:a16="http://schemas.microsoft.com/office/drawing/2014/main" id="{CCE26307-5B82-F1F6-7677-1526D04B1832}"/>
              </a:ext>
            </a:extLst>
          </p:cNvPr>
          <p:cNvSpPr/>
          <p:nvPr userDrawn="1"/>
        </p:nvSpPr>
        <p:spPr>
          <a:xfrm>
            <a:off x="135807" y="130130"/>
            <a:ext cx="5871454" cy="6597740"/>
          </a:xfrm>
          <a:prstGeom prst="rect">
            <a:avLst/>
          </a:prstGeom>
          <a:gradFill>
            <a:gsLst>
              <a:gs pos="100000">
                <a:schemeClr val="bg1">
                  <a:alpha val="0"/>
                </a:schemeClr>
              </a:gs>
              <a:gs pos="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IN" err="1"/>
          </a:p>
        </p:txBody>
      </p:sp>
      <p:sp>
        <p:nvSpPr>
          <p:cNvPr id="5" name="Freeform: Shape 4">
            <a:extLst>
              <a:ext uri="{FF2B5EF4-FFF2-40B4-BE49-F238E27FC236}">
                <a16:creationId xmlns:a16="http://schemas.microsoft.com/office/drawing/2014/main" id="{68D73DB1-391D-4EBC-A01D-D0A58B320E3F}"/>
              </a:ext>
            </a:extLst>
          </p:cNvPr>
          <p:cNvSpPr/>
          <p:nvPr/>
        </p:nvSpPr>
        <p:spPr>
          <a:xfrm>
            <a:off x="1200229" y="5941281"/>
            <a:ext cx="138591" cy="146687"/>
          </a:xfrm>
          <a:custGeom>
            <a:avLst/>
            <a:gdLst>
              <a:gd name="connsiteX0" fmla="*/ 0 w 138591"/>
              <a:gd name="connsiteY0" fmla="*/ 103534 h 146687"/>
              <a:gd name="connsiteX1" fmla="*/ 80967 w 138591"/>
              <a:gd name="connsiteY1" fmla="*/ 73473 h 146687"/>
              <a:gd name="connsiteX2" fmla="*/ 0 w 138591"/>
              <a:gd name="connsiteY2" fmla="*/ 41862 h 146687"/>
              <a:gd name="connsiteX3" fmla="*/ 0 w 138591"/>
              <a:gd name="connsiteY3" fmla="*/ 0 h 146687"/>
              <a:gd name="connsiteX4" fmla="*/ 138591 w 138591"/>
              <a:gd name="connsiteY4" fmla="*/ 55815 h 146687"/>
              <a:gd name="connsiteX5" fmla="*/ 138591 w 138591"/>
              <a:gd name="connsiteY5" fmla="*/ 90528 h 146687"/>
              <a:gd name="connsiteX6" fmla="*/ 0 w 138591"/>
              <a:gd name="connsiteY6" fmla="*/ 146688 h 146687"/>
              <a:gd name="connsiteX7" fmla="*/ 0 w 138591"/>
              <a:gd name="connsiteY7" fmla="*/ 103534 h 14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91" h="146687">
                <a:moveTo>
                  <a:pt x="0" y="103534"/>
                </a:moveTo>
                <a:lnTo>
                  <a:pt x="80967" y="73473"/>
                </a:lnTo>
                <a:lnTo>
                  <a:pt x="0" y="41862"/>
                </a:lnTo>
                <a:lnTo>
                  <a:pt x="0" y="0"/>
                </a:lnTo>
                <a:lnTo>
                  <a:pt x="138591" y="55815"/>
                </a:lnTo>
                <a:lnTo>
                  <a:pt x="138591" y="90528"/>
                </a:lnTo>
                <a:lnTo>
                  <a:pt x="0" y="146688"/>
                </a:lnTo>
                <a:lnTo>
                  <a:pt x="0" y="103534"/>
                </a:lnTo>
                <a:close/>
              </a:path>
            </a:pathLst>
          </a:custGeom>
          <a:solidFill>
            <a:schemeClr val="tx1"/>
          </a:solidFill>
          <a:ln w="8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Graphik"/>
              <a:ea typeface="+mn-ea"/>
              <a:cs typeface="+mn-cs"/>
            </a:endParaRPr>
          </a:p>
        </p:txBody>
      </p:sp>
      <p:sp>
        <p:nvSpPr>
          <p:cNvPr id="7" name="Freeform: Shape 6">
            <a:extLst>
              <a:ext uri="{FF2B5EF4-FFF2-40B4-BE49-F238E27FC236}">
                <a16:creationId xmlns:a16="http://schemas.microsoft.com/office/drawing/2014/main" id="{7318377B-B7FD-47CD-A6A5-79A8C77C9B9A}"/>
              </a:ext>
            </a:extLst>
          </p:cNvPr>
          <p:cNvSpPr/>
          <p:nvPr/>
        </p:nvSpPr>
        <p:spPr>
          <a:xfrm>
            <a:off x="381000" y="6097185"/>
            <a:ext cx="1405550" cy="214715"/>
          </a:xfrm>
          <a:custGeom>
            <a:avLst/>
            <a:gdLst>
              <a:gd name="connsiteX0" fmla="*/ 53003 w 1405550"/>
              <a:gd name="connsiteY0" fmla="*/ 214364 h 214715"/>
              <a:gd name="connsiteX1" fmla="*/ -314 w 1405550"/>
              <a:gd name="connsiteY1" fmla="*/ 166559 h 214715"/>
              <a:gd name="connsiteX2" fmla="*/ -314 w 1405550"/>
              <a:gd name="connsiteY2" fmla="*/ 164750 h 214715"/>
              <a:gd name="connsiteX3" fmla="*/ 76259 w 1405550"/>
              <a:gd name="connsiteY3" fmla="*/ 111691 h 214715"/>
              <a:gd name="connsiteX4" fmla="*/ 96415 w 1405550"/>
              <a:gd name="connsiteY4" fmla="*/ 111691 h 214715"/>
              <a:gd name="connsiteX5" fmla="*/ 96415 w 1405550"/>
              <a:gd name="connsiteY5" fmla="*/ 103939 h 214715"/>
              <a:gd name="connsiteX6" fmla="*/ 72556 w 1405550"/>
              <a:gd name="connsiteY6" fmla="*/ 78098 h 214715"/>
              <a:gd name="connsiteX7" fmla="*/ 48093 w 1405550"/>
              <a:gd name="connsiteY7" fmla="*/ 98030 h 214715"/>
              <a:gd name="connsiteX8" fmla="*/ 48007 w 1405550"/>
              <a:gd name="connsiteY8" fmla="*/ 99201 h 214715"/>
              <a:gd name="connsiteX9" fmla="*/ 4940 w 1405550"/>
              <a:gd name="connsiteY9" fmla="*/ 99201 h 214715"/>
              <a:gd name="connsiteX10" fmla="*/ 75054 w 1405550"/>
              <a:gd name="connsiteY10" fmla="*/ 45539 h 214715"/>
              <a:gd name="connsiteX11" fmla="*/ 141980 w 1405550"/>
              <a:gd name="connsiteY11" fmla="*/ 102561 h 214715"/>
              <a:gd name="connsiteX12" fmla="*/ 141980 w 1405550"/>
              <a:gd name="connsiteY12" fmla="*/ 211091 h 214715"/>
              <a:gd name="connsiteX13" fmla="*/ 97707 w 1405550"/>
              <a:gd name="connsiteY13" fmla="*/ 211091 h 214715"/>
              <a:gd name="connsiteX14" fmla="*/ 97707 w 1405550"/>
              <a:gd name="connsiteY14" fmla="*/ 192744 h 214715"/>
              <a:gd name="connsiteX15" fmla="*/ 53003 w 1405550"/>
              <a:gd name="connsiteY15" fmla="*/ 214364 h 214715"/>
              <a:gd name="connsiteX16" fmla="*/ 96071 w 1405550"/>
              <a:gd name="connsiteY16" fmla="*/ 156998 h 214715"/>
              <a:gd name="connsiteX17" fmla="*/ 96071 w 1405550"/>
              <a:gd name="connsiteY17" fmla="*/ 141493 h 214715"/>
              <a:gd name="connsiteX18" fmla="*/ 78068 w 1405550"/>
              <a:gd name="connsiteY18" fmla="*/ 141493 h 214715"/>
              <a:gd name="connsiteX19" fmla="*/ 44303 w 1405550"/>
              <a:gd name="connsiteY19" fmla="*/ 162252 h 214715"/>
              <a:gd name="connsiteX20" fmla="*/ 44303 w 1405550"/>
              <a:gd name="connsiteY20" fmla="*/ 163803 h 214715"/>
              <a:gd name="connsiteX21" fmla="*/ 66268 w 1405550"/>
              <a:gd name="connsiteY21" fmla="*/ 182752 h 214715"/>
              <a:gd name="connsiteX22" fmla="*/ 96415 w 1405550"/>
              <a:gd name="connsiteY22" fmla="*/ 156998 h 214715"/>
              <a:gd name="connsiteX23" fmla="*/ 243964 w 1405550"/>
              <a:gd name="connsiteY23" fmla="*/ 214364 h 214715"/>
              <a:gd name="connsiteX24" fmla="*/ 166443 w 1405550"/>
              <a:gd name="connsiteY24" fmla="*/ 131588 h 214715"/>
              <a:gd name="connsiteX25" fmla="*/ 166443 w 1405550"/>
              <a:gd name="connsiteY25" fmla="*/ 129435 h 214715"/>
              <a:gd name="connsiteX26" fmla="*/ 243964 w 1405550"/>
              <a:gd name="connsiteY26" fmla="*/ 45367 h 214715"/>
              <a:gd name="connsiteX27" fmla="*/ 314940 w 1405550"/>
              <a:gd name="connsiteY27" fmla="*/ 106437 h 214715"/>
              <a:gd name="connsiteX28" fmla="*/ 271872 w 1405550"/>
              <a:gd name="connsiteY28" fmla="*/ 106437 h 214715"/>
              <a:gd name="connsiteX29" fmla="*/ 245170 w 1405550"/>
              <a:gd name="connsiteY29" fmla="*/ 80596 h 214715"/>
              <a:gd name="connsiteX30" fmla="*/ 212697 w 1405550"/>
              <a:gd name="connsiteY30" fmla="*/ 127712 h 214715"/>
              <a:gd name="connsiteX31" fmla="*/ 212697 w 1405550"/>
              <a:gd name="connsiteY31" fmla="*/ 132449 h 214715"/>
              <a:gd name="connsiteX32" fmla="*/ 245515 w 1405550"/>
              <a:gd name="connsiteY32" fmla="*/ 180168 h 214715"/>
              <a:gd name="connsiteX33" fmla="*/ 274973 w 1405550"/>
              <a:gd name="connsiteY33" fmla="*/ 150968 h 214715"/>
              <a:gd name="connsiteX34" fmla="*/ 316232 w 1405550"/>
              <a:gd name="connsiteY34" fmla="*/ 150968 h 214715"/>
              <a:gd name="connsiteX35" fmla="*/ 244309 w 1405550"/>
              <a:gd name="connsiteY35" fmla="*/ 214364 h 214715"/>
              <a:gd name="connsiteX36" fmla="*/ 412617 w 1405550"/>
              <a:gd name="connsiteY36" fmla="*/ 214364 h 214715"/>
              <a:gd name="connsiteX37" fmla="*/ 335095 w 1405550"/>
              <a:gd name="connsiteY37" fmla="*/ 131588 h 214715"/>
              <a:gd name="connsiteX38" fmla="*/ 335095 w 1405550"/>
              <a:gd name="connsiteY38" fmla="*/ 129435 h 214715"/>
              <a:gd name="connsiteX39" fmla="*/ 412617 w 1405550"/>
              <a:gd name="connsiteY39" fmla="*/ 45367 h 214715"/>
              <a:gd name="connsiteX40" fmla="*/ 483592 w 1405550"/>
              <a:gd name="connsiteY40" fmla="*/ 106437 h 214715"/>
              <a:gd name="connsiteX41" fmla="*/ 440524 w 1405550"/>
              <a:gd name="connsiteY41" fmla="*/ 106437 h 214715"/>
              <a:gd name="connsiteX42" fmla="*/ 413909 w 1405550"/>
              <a:gd name="connsiteY42" fmla="*/ 80596 h 214715"/>
              <a:gd name="connsiteX43" fmla="*/ 381350 w 1405550"/>
              <a:gd name="connsiteY43" fmla="*/ 127712 h 214715"/>
              <a:gd name="connsiteX44" fmla="*/ 381350 w 1405550"/>
              <a:gd name="connsiteY44" fmla="*/ 132449 h 214715"/>
              <a:gd name="connsiteX45" fmla="*/ 414167 w 1405550"/>
              <a:gd name="connsiteY45" fmla="*/ 180168 h 214715"/>
              <a:gd name="connsiteX46" fmla="*/ 443625 w 1405550"/>
              <a:gd name="connsiteY46" fmla="*/ 150968 h 214715"/>
              <a:gd name="connsiteX47" fmla="*/ 484884 w 1405550"/>
              <a:gd name="connsiteY47" fmla="*/ 150968 h 214715"/>
              <a:gd name="connsiteX48" fmla="*/ 412961 w 1405550"/>
              <a:gd name="connsiteY48" fmla="*/ 214364 h 214715"/>
              <a:gd name="connsiteX49" fmla="*/ 582561 w 1405550"/>
              <a:gd name="connsiteY49" fmla="*/ 214364 h 214715"/>
              <a:gd name="connsiteX50" fmla="*/ 503834 w 1405550"/>
              <a:gd name="connsiteY50" fmla="*/ 132536 h 214715"/>
              <a:gd name="connsiteX51" fmla="*/ 503834 w 1405550"/>
              <a:gd name="connsiteY51" fmla="*/ 129435 h 214715"/>
              <a:gd name="connsiteX52" fmla="*/ 581355 w 1405550"/>
              <a:gd name="connsiteY52" fmla="*/ 45367 h 214715"/>
              <a:gd name="connsiteX53" fmla="*/ 655517 w 1405550"/>
              <a:gd name="connsiteY53" fmla="*/ 121596 h 214715"/>
              <a:gd name="connsiteX54" fmla="*/ 655517 w 1405550"/>
              <a:gd name="connsiteY54" fmla="*/ 141063 h 214715"/>
              <a:gd name="connsiteX55" fmla="*/ 550088 w 1405550"/>
              <a:gd name="connsiteY55" fmla="*/ 141063 h 214715"/>
              <a:gd name="connsiteX56" fmla="*/ 583853 w 1405550"/>
              <a:gd name="connsiteY56" fmla="*/ 181374 h 214715"/>
              <a:gd name="connsiteX57" fmla="*/ 613656 w 1405550"/>
              <a:gd name="connsiteY57" fmla="*/ 160271 h 214715"/>
              <a:gd name="connsiteX58" fmla="*/ 655517 w 1405550"/>
              <a:gd name="connsiteY58" fmla="*/ 160271 h 214715"/>
              <a:gd name="connsiteX59" fmla="*/ 582905 w 1405550"/>
              <a:gd name="connsiteY59" fmla="*/ 214364 h 214715"/>
              <a:gd name="connsiteX60" fmla="*/ 550346 w 1405550"/>
              <a:gd name="connsiteY60" fmla="*/ 111002 h 214715"/>
              <a:gd name="connsiteX61" fmla="*/ 611072 w 1405550"/>
              <a:gd name="connsiteY61" fmla="*/ 111002 h 214715"/>
              <a:gd name="connsiteX62" fmla="*/ 581355 w 1405550"/>
              <a:gd name="connsiteY62" fmla="*/ 76548 h 214715"/>
              <a:gd name="connsiteX63" fmla="*/ 550691 w 1405550"/>
              <a:gd name="connsiteY63" fmla="*/ 111088 h 214715"/>
              <a:gd name="connsiteX64" fmla="*/ 683080 w 1405550"/>
              <a:gd name="connsiteY64" fmla="*/ 48726 h 214715"/>
              <a:gd name="connsiteX65" fmla="*/ 728301 w 1405550"/>
              <a:gd name="connsiteY65" fmla="*/ 48726 h 214715"/>
              <a:gd name="connsiteX66" fmla="*/ 728301 w 1405550"/>
              <a:gd name="connsiteY66" fmla="*/ 72844 h 214715"/>
              <a:gd name="connsiteX67" fmla="*/ 777312 w 1405550"/>
              <a:gd name="connsiteY67" fmla="*/ 45281 h 214715"/>
              <a:gd name="connsiteX68" fmla="*/ 826323 w 1405550"/>
              <a:gd name="connsiteY68" fmla="*/ 102302 h 214715"/>
              <a:gd name="connsiteX69" fmla="*/ 826323 w 1405550"/>
              <a:gd name="connsiteY69" fmla="*/ 210832 h 214715"/>
              <a:gd name="connsiteX70" fmla="*/ 781016 w 1405550"/>
              <a:gd name="connsiteY70" fmla="*/ 210832 h 214715"/>
              <a:gd name="connsiteX71" fmla="*/ 781016 w 1405550"/>
              <a:gd name="connsiteY71" fmla="*/ 109193 h 214715"/>
              <a:gd name="connsiteX72" fmla="*/ 756812 w 1405550"/>
              <a:gd name="connsiteY72" fmla="*/ 81888 h 214715"/>
              <a:gd name="connsiteX73" fmla="*/ 728181 w 1405550"/>
              <a:gd name="connsiteY73" fmla="*/ 107436 h 214715"/>
              <a:gd name="connsiteX74" fmla="*/ 728301 w 1405550"/>
              <a:gd name="connsiteY74" fmla="*/ 111949 h 214715"/>
              <a:gd name="connsiteX75" fmla="*/ 728301 w 1405550"/>
              <a:gd name="connsiteY75" fmla="*/ 210832 h 214715"/>
              <a:gd name="connsiteX76" fmla="*/ 683080 w 1405550"/>
              <a:gd name="connsiteY76" fmla="*/ 210832 h 214715"/>
              <a:gd name="connsiteX77" fmla="*/ 910993 w 1405550"/>
              <a:gd name="connsiteY77" fmla="*/ -284 h 214715"/>
              <a:gd name="connsiteX78" fmla="*/ 910993 w 1405550"/>
              <a:gd name="connsiteY78" fmla="*/ 48726 h 214715"/>
              <a:gd name="connsiteX79" fmla="*/ 942002 w 1405550"/>
              <a:gd name="connsiteY79" fmla="*/ 48726 h 214715"/>
              <a:gd name="connsiteX80" fmla="*/ 942002 w 1405550"/>
              <a:gd name="connsiteY80" fmla="*/ 82491 h 214715"/>
              <a:gd name="connsiteX81" fmla="*/ 910993 w 1405550"/>
              <a:gd name="connsiteY81" fmla="*/ 82491 h 214715"/>
              <a:gd name="connsiteX82" fmla="*/ 910993 w 1405550"/>
              <a:gd name="connsiteY82" fmla="*/ 159410 h 214715"/>
              <a:gd name="connsiteX83" fmla="*/ 927101 w 1405550"/>
              <a:gd name="connsiteY83" fmla="*/ 177067 h 214715"/>
              <a:gd name="connsiteX84" fmla="*/ 942864 w 1405550"/>
              <a:gd name="connsiteY84" fmla="*/ 174225 h 214715"/>
              <a:gd name="connsiteX85" fmla="*/ 942864 w 1405550"/>
              <a:gd name="connsiteY85" fmla="*/ 209971 h 214715"/>
              <a:gd name="connsiteX86" fmla="*/ 917454 w 1405550"/>
              <a:gd name="connsiteY86" fmla="*/ 213330 h 214715"/>
              <a:gd name="connsiteX87" fmla="*/ 865342 w 1405550"/>
              <a:gd name="connsiteY87" fmla="*/ 164405 h 214715"/>
              <a:gd name="connsiteX88" fmla="*/ 865342 w 1405550"/>
              <a:gd name="connsiteY88" fmla="*/ 82836 h 214715"/>
              <a:gd name="connsiteX89" fmla="*/ 846478 w 1405550"/>
              <a:gd name="connsiteY89" fmla="*/ 82836 h 214715"/>
              <a:gd name="connsiteX90" fmla="*/ 846478 w 1405550"/>
              <a:gd name="connsiteY90" fmla="*/ 49071 h 214715"/>
              <a:gd name="connsiteX91" fmla="*/ 866117 w 1405550"/>
              <a:gd name="connsiteY91" fmla="*/ 49071 h 214715"/>
              <a:gd name="connsiteX92" fmla="*/ 866117 w 1405550"/>
              <a:gd name="connsiteY92" fmla="*/ 18665 h 214715"/>
              <a:gd name="connsiteX93" fmla="*/ 1112549 w 1405550"/>
              <a:gd name="connsiteY93" fmla="*/ 210832 h 214715"/>
              <a:gd name="connsiteX94" fmla="*/ 1067242 w 1405550"/>
              <a:gd name="connsiteY94" fmla="*/ 210832 h 214715"/>
              <a:gd name="connsiteX95" fmla="*/ 1067242 w 1405550"/>
              <a:gd name="connsiteY95" fmla="*/ 186973 h 214715"/>
              <a:gd name="connsiteX96" fmla="*/ 1020127 w 1405550"/>
              <a:gd name="connsiteY96" fmla="*/ 214278 h 214715"/>
              <a:gd name="connsiteX97" fmla="*/ 969565 w 1405550"/>
              <a:gd name="connsiteY97" fmla="*/ 158462 h 214715"/>
              <a:gd name="connsiteX98" fmla="*/ 969565 w 1405550"/>
              <a:gd name="connsiteY98" fmla="*/ 48813 h 214715"/>
              <a:gd name="connsiteX99" fmla="*/ 1015131 w 1405550"/>
              <a:gd name="connsiteY99" fmla="*/ 48813 h 214715"/>
              <a:gd name="connsiteX100" fmla="*/ 1015131 w 1405550"/>
              <a:gd name="connsiteY100" fmla="*/ 151744 h 214715"/>
              <a:gd name="connsiteX101" fmla="*/ 1038732 w 1405550"/>
              <a:gd name="connsiteY101" fmla="*/ 178962 h 214715"/>
              <a:gd name="connsiteX102" fmla="*/ 1067354 w 1405550"/>
              <a:gd name="connsiteY102" fmla="*/ 153036 h 214715"/>
              <a:gd name="connsiteX103" fmla="*/ 1067242 w 1405550"/>
              <a:gd name="connsiteY103" fmla="*/ 148901 h 214715"/>
              <a:gd name="connsiteX104" fmla="*/ 1067242 w 1405550"/>
              <a:gd name="connsiteY104" fmla="*/ 48813 h 214715"/>
              <a:gd name="connsiteX105" fmla="*/ 1112549 w 1405550"/>
              <a:gd name="connsiteY105" fmla="*/ 48813 h 214715"/>
              <a:gd name="connsiteX106" fmla="*/ 1145367 w 1405550"/>
              <a:gd name="connsiteY106" fmla="*/ 48726 h 214715"/>
              <a:gd name="connsiteX107" fmla="*/ 1190674 w 1405550"/>
              <a:gd name="connsiteY107" fmla="*/ 48726 h 214715"/>
              <a:gd name="connsiteX108" fmla="*/ 1190674 w 1405550"/>
              <a:gd name="connsiteY108" fmla="*/ 78443 h 214715"/>
              <a:gd name="connsiteX109" fmla="*/ 1239340 w 1405550"/>
              <a:gd name="connsiteY109" fmla="*/ 46487 h 214715"/>
              <a:gd name="connsiteX110" fmla="*/ 1239340 w 1405550"/>
              <a:gd name="connsiteY110" fmla="*/ 91191 h 214715"/>
              <a:gd name="connsiteX111" fmla="*/ 1190674 w 1405550"/>
              <a:gd name="connsiteY111" fmla="*/ 127454 h 214715"/>
              <a:gd name="connsiteX112" fmla="*/ 1190674 w 1405550"/>
              <a:gd name="connsiteY112" fmla="*/ 210832 h 214715"/>
              <a:gd name="connsiteX113" fmla="*/ 1145367 w 1405550"/>
              <a:gd name="connsiteY113" fmla="*/ 210832 h 214715"/>
              <a:gd name="connsiteX114" fmla="*/ 1332366 w 1405550"/>
              <a:gd name="connsiteY114" fmla="*/ 214278 h 214715"/>
              <a:gd name="connsiteX115" fmla="*/ 1253638 w 1405550"/>
              <a:gd name="connsiteY115" fmla="*/ 132449 h 214715"/>
              <a:gd name="connsiteX116" fmla="*/ 1253638 w 1405550"/>
              <a:gd name="connsiteY116" fmla="*/ 129349 h 214715"/>
              <a:gd name="connsiteX117" fmla="*/ 1331160 w 1405550"/>
              <a:gd name="connsiteY117" fmla="*/ 45281 h 214715"/>
              <a:gd name="connsiteX118" fmla="*/ 1405236 w 1405550"/>
              <a:gd name="connsiteY118" fmla="*/ 121510 h 214715"/>
              <a:gd name="connsiteX119" fmla="*/ 1405236 w 1405550"/>
              <a:gd name="connsiteY119" fmla="*/ 141063 h 214715"/>
              <a:gd name="connsiteX120" fmla="*/ 1299807 w 1405550"/>
              <a:gd name="connsiteY120" fmla="*/ 141063 h 214715"/>
              <a:gd name="connsiteX121" fmla="*/ 1333658 w 1405550"/>
              <a:gd name="connsiteY121" fmla="*/ 181374 h 214715"/>
              <a:gd name="connsiteX122" fmla="*/ 1363375 w 1405550"/>
              <a:gd name="connsiteY122" fmla="*/ 160271 h 214715"/>
              <a:gd name="connsiteX123" fmla="*/ 1405236 w 1405550"/>
              <a:gd name="connsiteY123" fmla="*/ 160271 h 214715"/>
              <a:gd name="connsiteX124" fmla="*/ 1332711 w 1405550"/>
              <a:gd name="connsiteY124" fmla="*/ 214364 h 214715"/>
              <a:gd name="connsiteX125" fmla="*/ 1300152 w 1405550"/>
              <a:gd name="connsiteY125" fmla="*/ 110916 h 214715"/>
              <a:gd name="connsiteX126" fmla="*/ 1360877 w 1405550"/>
              <a:gd name="connsiteY126" fmla="*/ 110916 h 214715"/>
              <a:gd name="connsiteX127" fmla="*/ 1331074 w 1405550"/>
              <a:gd name="connsiteY127" fmla="*/ 76462 h 214715"/>
              <a:gd name="connsiteX128" fmla="*/ 1300496 w 1405550"/>
              <a:gd name="connsiteY128" fmla="*/ 111088 h 21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405550" h="214715">
                <a:moveTo>
                  <a:pt x="53003" y="214364"/>
                </a:moveTo>
                <a:cubicBezTo>
                  <a:pt x="23889" y="214364"/>
                  <a:pt x="-314" y="199462"/>
                  <a:pt x="-314" y="166559"/>
                </a:cubicBezTo>
                <a:lnTo>
                  <a:pt x="-314" y="164750"/>
                </a:lnTo>
                <a:cubicBezTo>
                  <a:pt x="-314" y="124697"/>
                  <a:pt x="34140" y="111691"/>
                  <a:pt x="76259" y="111691"/>
                </a:cubicBezTo>
                <a:lnTo>
                  <a:pt x="96415" y="111691"/>
                </a:lnTo>
                <a:lnTo>
                  <a:pt x="96415" y="103939"/>
                </a:lnTo>
                <a:cubicBezTo>
                  <a:pt x="96415" y="87832"/>
                  <a:pt x="89266" y="78098"/>
                  <a:pt x="72556" y="78098"/>
                </a:cubicBezTo>
                <a:cubicBezTo>
                  <a:pt x="60299" y="76849"/>
                  <a:pt x="49351" y="85773"/>
                  <a:pt x="48093" y="98030"/>
                </a:cubicBezTo>
                <a:cubicBezTo>
                  <a:pt x="48059" y="98418"/>
                  <a:pt x="48025" y="98805"/>
                  <a:pt x="48007" y="99201"/>
                </a:cubicBezTo>
                <a:lnTo>
                  <a:pt x="4940" y="99201"/>
                </a:lnTo>
                <a:cubicBezTo>
                  <a:pt x="8041" y="63197"/>
                  <a:pt x="36551" y="45539"/>
                  <a:pt x="75054" y="45539"/>
                </a:cubicBezTo>
                <a:cubicBezTo>
                  <a:pt x="113556" y="45539"/>
                  <a:pt x="141980" y="62250"/>
                  <a:pt x="141980" y="102561"/>
                </a:cubicBezTo>
                <a:lnTo>
                  <a:pt x="141980" y="211091"/>
                </a:lnTo>
                <a:lnTo>
                  <a:pt x="97707" y="211091"/>
                </a:lnTo>
                <a:lnTo>
                  <a:pt x="97707" y="192744"/>
                </a:lnTo>
                <a:cubicBezTo>
                  <a:pt x="87474" y="207102"/>
                  <a:pt x="70618" y="215260"/>
                  <a:pt x="53003" y="214364"/>
                </a:cubicBezTo>
                <a:close/>
                <a:moveTo>
                  <a:pt x="96071" y="156998"/>
                </a:moveTo>
                <a:lnTo>
                  <a:pt x="96071" y="141493"/>
                </a:lnTo>
                <a:lnTo>
                  <a:pt x="78068" y="141493"/>
                </a:lnTo>
                <a:cubicBezTo>
                  <a:pt x="55760" y="141493"/>
                  <a:pt x="44303" y="147695"/>
                  <a:pt x="44303" y="162252"/>
                </a:cubicBezTo>
                <a:lnTo>
                  <a:pt x="44303" y="163803"/>
                </a:lnTo>
                <a:cubicBezTo>
                  <a:pt x="44303" y="175000"/>
                  <a:pt x="51108" y="182752"/>
                  <a:pt x="66268" y="182752"/>
                </a:cubicBezTo>
                <a:cubicBezTo>
                  <a:pt x="81428" y="182752"/>
                  <a:pt x="96415" y="174052"/>
                  <a:pt x="96415" y="156998"/>
                </a:cubicBezTo>
                <a:close/>
                <a:moveTo>
                  <a:pt x="243964" y="214364"/>
                </a:moveTo>
                <a:cubicBezTo>
                  <a:pt x="199002" y="214364"/>
                  <a:pt x="166443" y="186456"/>
                  <a:pt x="166443" y="131588"/>
                </a:cubicBezTo>
                <a:lnTo>
                  <a:pt x="166443" y="129435"/>
                </a:lnTo>
                <a:cubicBezTo>
                  <a:pt x="166443" y="74481"/>
                  <a:pt x="200897" y="45367"/>
                  <a:pt x="243964" y="45367"/>
                </a:cubicBezTo>
                <a:cubicBezTo>
                  <a:pt x="280830" y="45367"/>
                  <a:pt x="311236" y="63972"/>
                  <a:pt x="314940" y="106437"/>
                </a:cubicBezTo>
                <a:lnTo>
                  <a:pt x="271872" y="106437"/>
                </a:lnTo>
                <a:cubicBezTo>
                  <a:pt x="269116" y="90674"/>
                  <a:pt x="261019" y="80596"/>
                  <a:pt x="245170" y="80596"/>
                </a:cubicBezTo>
                <a:cubicBezTo>
                  <a:pt x="225962" y="80596"/>
                  <a:pt x="212697" y="95756"/>
                  <a:pt x="212697" y="127712"/>
                </a:cubicBezTo>
                <a:lnTo>
                  <a:pt x="212697" y="132449"/>
                </a:lnTo>
                <a:cubicBezTo>
                  <a:pt x="212697" y="165267"/>
                  <a:pt x="224412" y="180168"/>
                  <a:pt x="245515" y="180168"/>
                </a:cubicBezTo>
                <a:cubicBezTo>
                  <a:pt x="261019" y="180168"/>
                  <a:pt x="272475" y="168712"/>
                  <a:pt x="274973" y="150968"/>
                </a:cubicBezTo>
                <a:lnTo>
                  <a:pt x="316232" y="150968"/>
                </a:lnTo>
                <a:cubicBezTo>
                  <a:pt x="313475" y="188007"/>
                  <a:pt x="288324" y="214364"/>
                  <a:pt x="244309" y="214364"/>
                </a:cubicBezTo>
                <a:close/>
                <a:moveTo>
                  <a:pt x="412617" y="214364"/>
                </a:moveTo>
                <a:cubicBezTo>
                  <a:pt x="367740" y="214364"/>
                  <a:pt x="335095" y="186456"/>
                  <a:pt x="335095" y="131588"/>
                </a:cubicBezTo>
                <a:lnTo>
                  <a:pt x="335095" y="129435"/>
                </a:lnTo>
                <a:cubicBezTo>
                  <a:pt x="335095" y="74481"/>
                  <a:pt x="369549" y="45367"/>
                  <a:pt x="412617" y="45367"/>
                </a:cubicBezTo>
                <a:cubicBezTo>
                  <a:pt x="449482" y="45367"/>
                  <a:pt x="479888" y="63972"/>
                  <a:pt x="483592" y="106437"/>
                </a:cubicBezTo>
                <a:lnTo>
                  <a:pt x="440524" y="106437"/>
                </a:lnTo>
                <a:cubicBezTo>
                  <a:pt x="437768" y="90674"/>
                  <a:pt x="429671" y="80596"/>
                  <a:pt x="413909" y="80596"/>
                </a:cubicBezTo>
                <a:cubicBezTo>
                  <a:pt x="394700" y="80596"/>
                  <a:pt x="381350" y="95756"/>
                  <a:pt x="381350" y="127712"/>
                </a:cubicBezTo>
                <a:lnTo>
                  <a:pt x="381350" y="132449"/>
                </a:lnTo>
                <a:cubicBezTo>
                  <a:pt x="381350" y="165267"/>
                  <a:pt x="393150" y="180168"/>
                  <a:pt x="414167" y="180168"/>
                </a:cubicBezTo>
                <a:cubicBezTo>
                  <a:pt x="429671" y="180168"/>
                  <a:pt x="441214" y="168712"/>
                  <a:pt x="443625" y="150968"/>
                </a:cubicBezTo>
                <a:lnTo>
                  <a:pt x="484884" y="150968"/>
                </a:lnTo>
                <a:cubicBezTo>
                  <a:pt x="482128" y="188007"/>
                  <a:pt x="457062" y="214364"/>
                  <a:pt x="412961" y="214364"/>
                </a:cubicBezTo>
                <a:close/>
                <a:moveTo>
                  <a:pt x="582561" y="214364"/>
                </a:moveTo>
                <a:cubicBezTo>
                  <a:pt x="535790" y="214364"/>
                  <a:pt x="503834" y="186456"/>
                  <a:pt x="503834" y="132536"/>
                </a:cubicBezTo>
                <a:lnTo>
                  <a:pt x="503834" y="129435"/>
                </a:lnTo>
                <a:cubicBezTo>
                  <a:pt x="503834" y="75170"/>
                  <a:pt x="537598" y="45367"/>
                  <a:pt x="581355" y="45367"/>
                </a:cubicBezTo>
                <a:cubicBezTo>
                  <a:pt x="621666" y="45367"/>
                  <a:pt x="655517" y="68020"/>
                  <a:pt x="655517" y="121596"/>
                </a:cubicBezTo>
                <a:lnTo>
                  <a:pt x="655517" y="141063"/>
                </a:lnTo>
                <a:lnTo>
                  <a:pt x="550088" y="141063"/>
                </a:lnTo>
                <a:cubicBezTo>
                  <a:pt x="551897" y="170263"/>
                  <a:pt x="564300" y="181374"/>
                  <a:pt x="583853" y="181374"/>
                </a:cubicBezTo>
                <a:cubicBezTo>
                  <a:pt x="597643" y="182683"/>
                  <a:pt x="610305" y="173708"/>
                  <a:pt x="613656" y="160271"/>
                </a:cubicBezTo>
                <a:lnTo>
                  <a:pt x="655517" y="160271"/>
                </a:lnTo>
                <a:cubicBezTo>
                  <a:pt x="650780" y="191107"/>
                  <a:pt x="625370" y="214364"/>
                  <a:pt x="582905" y="214364"/>
                </a:cubicBezTo>
                <a:close/>
                <a:moveTo>
                  <a:pt x="550346" y="111002"/>
                </a:moveTo>
                <a:lnTo>
                  <a:pt x="611072" y="111002"/>
                </a:lnTo>
                <a:cubicBezTo>
                  <a:pt x="610210" y="87142"/>
                  <a:pt x="599357" y="76548"/>
                  <a:pt x="581355" y="76548"/>
                </a:cubicBezTo>
                <a:cubicBezTo>
                  <a:pt x="567401" y="76979"/>
                  <a:pt x="554395" y="84731"/>
                  <a:pt x="550691" y="111088"/>
                </a:cubicBezTo>
                <a:close/>
                <a:moveTo>
                  <a:pt x="683080" y="48726"/>
                </a:moveTo>
                <a:lnTo>
                  <a:pt x="728301" y="48726"/>
                </a:lnTo>
                <a:lnTo>
                  <a:pt x="728301" y="72844"/>
                </a:lnTo>
                <a:cubicBezTo>
                  <a:pt x="738000" y="55014"/>
                  <a:pt x="757036" y="44299"/>
                  <a:pt x="777312" y="45281"/>
                </a:cubicBezTo>
                <a:cubicBezTo>
                  <a:pt x="806770" y="45281"/>
                  <a:pt x="826323" y="62938"/>
                  <a:pt x="826323" y="102302"/>
                </a:cubicBezTo>
                <a:lnTo>
                  <a:pt x="826323" y="210832"/>
                </a:lnTo>
                <a:lnTo>
                  <a:pt x="781016" y="210832"/>
                </a:lnTo>
                <a:lnTo>
                  <a:pt x="781016" y="109193"/>
                </a:lnTo>
                <a:cubicBezTo>
                  <a:pt x="781016" y="90243"/>
                  <a:pt x="773264" y="81888"/>
                  <a:pt x="756812" y="81888"/>
                </a:cubicBezTo>
                <a:cubicBezTo>
                  <a:pt x="741850" y="81036"/>
                  <a:pt x="729033" y="92474"/>
                  <a:pt x="728181" y="107436"/>
                </a:cubicBezTo>
                <a:cubicBezTo>
                  <a:pt x="728095" y="108943"/>
                  <a:pt x="728138" y="110451"/>
                  <a:pt x="728301" y="111949"/>
                </a:cubicBezTo>
                <a:lnTo>
                  <a:pt x="728301" y="210832"/>
                </a:lnTo>
                <a:lnTo>
                  <a:pt x="683080" y="210832"/>
                </a:lnTo>
                <a:close/>
                <a:moveTo>
                  <a:pt x="910993" y="-284"/>
                </a:moveTo>
                <a:lnTo>
                  <a:pt x="910993" y="48726"/>
                </a:lnTo>
                <a:lnTo>
                  <a:pt x="942002" y="48726"/>
                </a:lnTo>
                <a:lnTo>
                  <a:pt x="942002" y="82491"/>
                </a:lnTo>
                <a:lnTo>
                  <a:pt x="910993" y="82491"/>
                </a:lnTo>
                <a:lnTo>
                  <a:pt x="910993" y="159410"/>
                </a:lnTo>
                <a:cubicBezTo>
                  <a:pt x="910993" y="171468"/>
                  <a:pt x="916506" y="177067"/>
                  <a:pt x="927101" y="177067"/>
                </a:cubicBezTo>
                <a:cubicBezTo>
                  <a:pt x="932493" y="177240"/>
                  <a:pt x="937868" y="176275"/>
                  <a:pt x="942864" y="174225"/>
                </a:cubicBezTo>
                <a:lnTo>
                  <a:pt x="942864" y="209971"/>
                </a:lnTo>
                <a:cubicBezTo>
                  <a:pt x="934595" y="212262"/>
                  <a:pt x="926041" y="213399"/>
                  <a:pt x="917454" y="213330"/>
                </a:cubicBezTo>
                <a:cubicBezTo>
                  <a:pt x="882138" y="213330"/>
                  <a:pt x="865342" y="197223"/>
                  <a:pt x="865342" y="164405"/>
                </a:cubicBezTo>
                <a:lnTo>
                  <a:pt x="865342" y="82836"/>
                </a:lnTo>
                <a:lnTo>
                  <a:pt x="846478" y="82836"/>
                </a:lnTo>
                <a:lnTo>
                  <a:pt x="846478" y="49071"/>
                </a:lnTo>
                <a:lnTo>
                  <a:pt x="866117" y="49071"/>
                </a:lnTo>
                <a:lnTo>
                  <a:pt x="866117" y="18665"/>
                </a:lnTo>
                <a:close/>
                <a:moveTo>
                  <a:pt x="1112549" y="210832"/>
                </a:moveTo>
                <a:lnTo>
                  <a:pt x="1067242" y="210832"/>
                </a:lnTo>
                <a:lnTo>
                  <a:pt x="1067242" y="186973"/>
                </a:lnTo>
                <a:cubicBezTo>
                  <a:pt x="1058431" y="204699"/>
                  <a:pt x="1039886" y="215449"/>
                  <a:pt x="1020127" y="214278"/>
                </a:cubicBezTo>
                <a:cubicBezTo>
                  <a:pt x="990927" y="214278"/>
                  <a:pt x="969565" y="196620"/>
                  <a:pt x="969565" y="158462"/>
                </a:cubicBezTo>
                <a:lnTo>
                  <a:pt x="969565" y="48813"/>
                </a:lnTo>
                <a:lnTo>
                  <a:pt x="1015131" y="48813"/>
                </a:lnTo>
                <a:lnTo>
                  <a:pt x="1015131" y="151744"/>
                </a:lnTo>
                <a:cubicBezTo>
                  <a:pt x="1015131" y="170349"/>
                  <a:pt x="1022625" y="178962"/>
                  <a:pt x="1038732" y="178962"/>
                </a:cubicBezTo>
                <a:cubicBezTo>
                  <a:pt x="1053797" y="179703"/>
                  <a:pt x="1066605" y="168101"/>
                  <a:pt x="1067354" y="153036"/>
                </a:cubicBezTo>
                <a:cubicBezTo>
                  <a:pt x="1067423" y="151658"/>
                  <a:pt x="1067380" y="150279"/>
                  <a:pt x="1067242" y="148901"/>
                </a:cubicBezTo>
                <a:lnTo>
                  <a:pt x="1067242" y="48813"/>
                </a:lnTo>
                <a:lnTo>
                  <a:pt x="1112549" y="48813"/>
                </a:lnTo>
                <a:close/>
                <a:moveTo>
                  <a:pt x="1145367" y="48726"/>
                </a:moveTo>
                <a:lnTo>
                  <a:pt x="1190674" y="48726"/>
                </a:lnTo>
                <a:lnTo>
                  <a:pt x="1190674" y="78443"/>
                </a:lnTo>
                <a:cubicBezTo>
                  <a:pt x="1197935" y="58115"/>
                  <a:pt x="1217798" y="45074"/>
                  <a:pt x="1239340" y="46487"/>
                </a:cubicBezTo>
                <a:lnTo>
                  <a:pt x="1239340" y="91191"/>
                </a:lnTo>
                <a:cubicBezTo>
                  <a:pt x="1208676" y="91191"/>
                  <a:pt x="1190674" y="100493"/>
                  <a:pt x="1190674" y="127454"/>
                </a:cubicBezTo>
                <a:lnTo>
                  <a:pt x="1190674" y="210832"/>
                </a:lnTo>
                <a:lnTo>
                  <a:pt x="1145367" y="210832"/>
                </a:lnTo>
                <a:close/>
                <a:moveTo>
                  <a:pt x="1332366" y="214278"/>
                </a:moveTo>
                <a:cubicBezTo>
                  <a:pt x="1285508" y="214278"/>
                  <a:pt x="1253638" y="186370"/>
                  <a:pt x="1253638" y="132449"/>
                </a:cubicBezTo>
                <a:lnTo>
                  <a:pt x="1253638" y="129349"/>
                </a:lnTo>
                <a:cubicBezTo>
                  <a:pt x="1253638" y="75084"/>
                  <a:pt x="1287403" y="45281"/>
                  <a:pt x="1331160" y="45281"/>
                </a:cubicBezTo>
                <a:cubicBezTo>
                  <a:pt x="1371471" y="45281"/>
                  <a:pt x="1405236" y="67934"/>
                  <a:pt x="1405236" y="121510"/>
                </a:cubicBezTo>
                <a:lnTo>
                  <a:pt x="1405236" y="141063"/>
                </a:lnTo>
                <a:lnTo>
                  <a:pt x="1299807" y="141063"/>
                </a:lnTo>
                <a:cubicBezTo>
                  <a:pt x="1301702" y="170263"/>
                  <a:pt x="1314105" y="181374"/>
                  <a:pt x="1333658" y="181374"/>
                </a:cubicBezTo>
                <a:cubicBezTo>
                  <a:pt x="1347414" y="182631"/>
                  <a:pt x="1360033" y="173674"/>
                  <a:pt x="1363375" y="160271"/>
                </a:cubicBezTo>
                <a:lnTo>
                  <a:pt x="1405236" y="160271"/>
                </a:lnTo>
                <a:cubicBezTo>
                  <a:pt x="1400154" y="191107"/>
                  <a:pt x="1375175" y="214364"/>
                  <a:pt x="1332711" y="214364"/>
                </a:cubicBezTo>
                <a:close/>
                <a:moveTo>
                  <a:pt x="1300152" y="110916"/>
                </a:moveTo>
                <a:lnTo>
                  <a:pt x="1360877" y="110916"/>
                </a:lnTo>
                <a:cubicBezTo>
                  <a:pt x="1359929" y="87056"/>
                  <a:pt x="1349076" y="76462"/>
                  <a:pt x="1331074" y="76462"/>
                </a:cubicBezTo>
                <a:cubicBezTo>
                  <a:pt x="1317206" y="76979"/>
                  <a:pt x="1304200" y="84731"/>
                  <a:pt x="1300496" y="111088"/>
                </a:cubicBezTo>
                <a:close/>
              </a:path>
            </a:pathLst>
          </a:custGeom>
          <a:solidFill>
            <a:schemeClr val="tx1"/>
          </a:solidFill>
          <a:ln w="85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chemeClr val="bg1"/>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1600807"/>
            <a:ext cx="6246042" cy="2492990"/>
          </a:xfrm>
        </p:spPr>
        <p:txBody>
          <a:bodyPr wrap="square" anchor="b">
            <a:spAutoFit/>
          </a:bodyPr>
          <a:lstStyle>
            <a:lvl1pPr algn="l">
              <a:lnSpc>
                <a:spcPct val="90000"/>
              </a:lnSpc>
              <a:defRPr sz="6000">
                <a:solidFill>
                  <a:schemeClr val="tx1"/>
                </a:solidFill>
              </a:defRPr>
            </a:lvl1pPr>
          </a:lstStyle>
          <a:p>
            <a:r>
              <a:rPr lang="en-US"/>
              <a:t>Place presentation title here 48pt</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9" name="Text Placeholder 8">
            <a:extLst>
              <a:ext uri="{FF2B5EF4-FFF2-40B4-BE49-F238E27FC236}">
                <a16:creationId xmlns:a16="http://schemas.microsoft.com/office/drawing/2014/main" id="{6407A4A4-F42C-1A83-FEDA-0AFDFFFDDDB1}"/>
              </a:ext>
            </a:extLst>
          </p:cNvPr>
          <p:cNvSpPr>
            <a:spLocks noGrp="1"/>
          </p:cNvSpPr>
          <p:nvPr>
            <p:ph type="body" sz="quarter" idx="10"/>
          </p:nvPr>
        </p:nvSpPr>
        <p:spPr>
          <a:xfrm>
            <a:off x="381000" y="4224338"/>
            <a:ext cx="5715000" cy="763587"/>
          </a:xfrm>
        </p:spPr>
        <p:txBody>
          <a:bodyPr/>
          <a:lstStyle>
            <a:lvl1pPr>
              <a:defRPr kumimoji="0" lang="en-US" sz="1400" b="1" i="0" u="none" strike="noStrike" kern="1200" cap="none" spc="0" normalizeH="0" baseline="0" dirty="0" smtClean="0">
                <a:ln>
                  <a:noFill/>
                </a:ln>
                <a:solidFill>
                  <a:schemeClr val="tx1"/>
                </a:solidFill>
                <a:effectLst/>
                <a:uLnTx/>
                <a:uFillTx/>
                <a:latin typeface="Graphik"/>
                <a:ea typeface="+mn-ea"/>
                <a:cs typeface="+mn-cs"/>
              </a:defRPr>
            </a:lvl1pPr>
            <a:lvl2pPr>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Master text styles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Second level</a:t>
            </a:r>
          </a:p>
        </p:txBody>
      </p:sp>
    </p:spTree>
    <p:extLst>
      <p:ext uri="{BB962C8B-B14F-4D97-AF65-F5344CB8AC3E}">
        <p14:creationId xmlns:p14="http://schemas.microsoft.com/office/powerpoint/2010/main" val="40476209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95525D8-8C3D-4FEA-A4F3-A7048ED97C11}" type="datetime2">
              <a:rPr kumimoji="0" lang="en-US" sz="1400" b="1" i="0" u="none" strike="noStrike" kern="1200" cap="none" spc="0" normalizeH="0" baseline="0" noProof="0" smtClean="0">
                <a:ln>
                  <a:noFill/>
                </a:ln>
                <a:solidFill>
                  <a:srgbClr val="FFFFFF"/>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Sunday, October 2, 2022</a:t>
            </a:fld>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pic>
        <p:nvPicPr>
          <p:cNvPr id="6" name="Graphic 5">
            <a:extLst>
              <a:ext uri="{FF2B5EF4-FFF2-40B4-BE49-F238E27FC236}">
                <a16:creationId xmlns:a16="http://schemas.microsoft.com/office/drawing/2014/main" id="{A38692DE-6F51-4131-B2FE-C47AAD1521E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001" y="5813885"/>
            <a:ext cx="1884233" cy="498015"/>
          </a:xfrm>
          <a:prstGeom prst="rect">
            <a:avLst/>
          </a:prstGeom>
        </p:spPr>
      </p:pic>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provided selections in the image library</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24pt</a:t>
            </a:r>
          </a:p>
        </p:txBody>
      </p:sp>
    </p:spTree>
    <p:extLst>
      <p:ext uri="{BB962C8B-B14F-4D97-AF65-F5344CB8AC3E}">
        <p14:creationId xmlns:p14="http://schemas.microsoft.com/office/powerpoint/2010/main" val="42694069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a:t>Agenda</a:t>
            </a:r>
            <a:endParaRPr lang="en-US"/>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a:t>Agenda item</a:t>
            </a:r>
            <a:endParaRPr lang="en-US"/>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a:t>Agenda item</a:t>
            </a:r>
            <a:endParaRPr lang="en-US"/>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a:t>Agenda item</a:t>
            </a:r>
            <a:endParaRPr lang="en-US"/>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a:t>Agenda item</a:t>
            </a:r>
            <a:endParaRPr lang="en-US"/>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a:t>Agenda item</a:t>
            </a:r>
            <a:endParaRPr lang="en-US"/>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a:t>Agenda item</a:t>
            </a:r>
            <a:endParaRPr lang="en-US"/>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a:t>Agenda item</a:t>
            </a:r>
            <a:endParaRPr lang="en-US"/>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a:t>Agenda item</a:t>
            </a:r>
            <a:endParaRPr lang="en-US"/>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a:t>Agenda item</a:t>
            </a:r>
            <a:endParaRPr lang="en-US"/>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a:t>Agenda item</a:t>
            </a:r>
            <a:endParaRPr lang="en-US"/>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a:t>Agenda item</a:t>
            </a:r>
            <a:endParaRPr lang="en-US"/>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a:t>Agenda item</a:t>
            </a:r>
            <a:endParaRPr lang="en-US"/>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a:t>Agenda item</a:t>
            </a:r>
            <a:endParaRPr lang="en-US"/>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a:t>Agenda item</a:t>
            </a:r>
            <a:endParaRPr lang="en-US"/>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a:t>Agenda item</a:t>
            </a:r>
            <a:endParaRPr lang="en-US"/>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a:t>Agenda item</a:t>
            </a:r>
            <a:endParaRPr lang="en-US"/>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a:t>
            </a:r>
            <a:endParaRPr lang="en-US"/>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87562100"/>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3A33DB62-CB79-01CF-0DF4-C353DADFAAF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62779"/>
          <a:stretch/>
        </p:blipFill>
        <p:spPr>
          <a:xfrm>
            <a:off x="1524" y="0"/>
            <a:ext cx="12188952" cy="2552564"/>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468" y="419100"/>
            <a:ext cx="11429532" cy="1136715"/>
          </a:xfrm>
        </p:spPr>
        <p:txBody>
          <a:bodyPr anchor="b"/>
          <a:lstStyle>
            <a:lvl1pPr>
              <a:defRPr sz="3200">
                <a:solidFill>
                  <a:schemeClr val="tx1"/>
                </a:solidFill>
              </a:defRPr>
            </a:lvl1pPr>
          </a:lstStyle>
          <a:p>
            <a:r>
              <a:rPr lang="en-US"/>
              <a:t>Section title 54pt</a:t>
            </a:r>
          </a:p>
        </p:txBody>
      </p:sp>
      <p:sp>
        <p:nvSpPr>
          <p:cNvPr id="3" name="Rectangle 2">
            <a:extLst>
              <a:ext uri="{FF2B5EF4-FFF2-40B4-BE49-F238E27FC236}">
                <a16:creationId xmlns:a16="http://schemas.microsoft.com/office/drawing/2014/main" id="{08EE863A-38DC-4F4B-8B58-9CC36870A6E3}"/>
              </a:ext>
            </a:extLst>
          </p:cNvPr>
          <p:cNvSpPr/>
          <p:nvPr userDrawn="1"/>
        </p:nvSpPr>
        <p:spPr>
          <a:xfrm>
            <a:off x="381000" y="1828800"/>
            <a:ext cx="11430000" cy="4464000"/>
          </a:xfrm>
          <a:prstGeom prst="rect">
            <a:avLst/>
          </a:prstGeom>
          <a:solidFill>
            <a:schemeClr val="tx1"/>
          </a:solidFill>
          <a:ln>
            <a:noFill/>
          </a:ln>
          <a:effectLst>
            <a:outerShdw blurRad="1524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642937" y="2554288"/>
            <a:ext cx="10906125" cy="3478212"/>
          </a:xfrm>
        </p:spPr>
        <p:txBody>
          <a:bodyPr/>
          <a:lstStyle>
            <a:lvl1pPr>
              <a:lnSpc>
                <a:spcPct val="120000"/>
              </a:lnSpc>
              <a:spcAft>
                <a:spcPts val="1200"/>
              </a:spcAft>
              <a:defRPr sz="1400">
                <a:solidFill>
                  <a:schemeClr val="bg1"/>
                </a:solidFill>
                <a:latin typeface="+mj-lt"/>
              </a:defRPr>
            </a:lvl1pPr>
            <a:lvl2pPr>
              <a:lnSpc>
                <a:spcPct val="120000"/>
              </a:lnSpc>
              <a:spcAft>
                <a:spcPts val="1200"/>
              </a:spcAft>
              <a:defRPr sz="1400">
                <a:solidFill>
                  <a:schemeClr val="bg1"/>
                </a:solidFill>
                <a:latin typeface="+mj-lt"/>
              </a:defRPr>
            </a:lvl2pPr>
            <a:lvl3pPr>
              <a:lnSpc>
                <a:spcPct val="120000"/>
              </a:lnSpc>
              <a:spcAft>
                <a:spcPts val="1200"/>
              </a:spcAft>
              <a:defRPr sz="1400">
                <a:solidFill>
                  <a:schemeClr val="bg1"/>
                </a:solidFill>
                <a:latin typeface="+mj-lt"/>
              </a:defRPr>
            </a:lvl3pPr>
            <a:lvl4pPr>
              <a:lnSpc>
                <a:spcPct val="120000"/>
              </a:lnSpc>
              <a:spcAft>
                <a:spcPts val="1200"/>
              </a:spcAft>
              <a:defRPr sz="1400">
                <a:solidFill>
                  <a:schemeClr val="bg1"/>
                </a:solidFill>
                <a:latin typeface="+mj-lt"/>
              </a:defRPr>
            </a:lvl4pPr>
            <a:lvl5pPr>
              <a:lnSpc>
                <a:spcPct val="120000"/>
              </a:lnSpc>
              <a:spcAft>
                <a:spcPts val="1200"/>
              </a:spcAft>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2" name="Picture 11" descr="A picture containing drawing, clock&#10;&#10;Description automatically generated">
            <a:extLst>
              <a:ext uri="{FF2B5EF4-FFF2-40B4-BE49-F238E27FC236}">
                <a16:creationId xmlns:a16="http://schemas.microsoft.com/office/drawing/2014/main" id="{82241DB8-C3B3-46F2-630C-A8500C84313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17" name="TextBox 16">
            <a:extLst>
              <a:ext uri="{FF2B5EF4-FFF2-40B4-BE49-F238E27FC236}">
                <a16:creationId xmlns:a16="http://schemas.microsoft.com/office/drawing/2014/main" id="{089C4459-4FCF-36D1-7012-CD1D3645DE93}"/>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18" name="TextBox 17">
            <a:extLst>
              <a:ext uri="{FF2B5EF4-FFF2-40B4-BE49-F238E27FC236}">
                <a16:creationId xmlns:a16="http://schemas.microsoft.com/office/drawing/2014/main" id="{CA08A999-4567-2B8E-A91C-3B1A267EBCD4}"/>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9" name="Slide Number Placeholder 6">
            <a:extLst>
              <a:ext uri="{FF2B5EF4-FFF2-40B4-BE49-F238E27FC236}">
                <a16:creationId xmlns:a16="http://schemas.microsoft.com/office/drawing/2014/main" id="{439EE47E-6A8D-85A1-A7CD-451E65CFB19A}"/>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39370577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9124D07-1463-DF1A-9DED-E59CF2A7DE5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b="62779"/>
          <a:stretch/>
        </p:blipFill>
        <p:spPr>
          <a:xfrm>
            <a:off x="1524" y="0"/>
            <a:ext cx="12188952" cy="2552564"/>
          </a:xfrm>
          <a:prstGeom prst="rect">
            <a:avLst/>
          </a:prstGeom>
        </p:spPr>
      </p:pic>
      <p:sp>
        <p:nvSpPr>
          <p:cNvPr id="3" name="Rectangle 2">
            <a:extLst>
              <a:ext uri="{FF2B5EF4-FFF2-40B4-BE49-F238E27FC236}">
                <a16:creationId xmlns:a16="http://schemas.microsoft.com/office/drawing/2014/main" id="{08EE863A-38DC-4F4B-8B58-9CC36870A6E3}"/>
              </a:ext>
            </a:extLst>
          </p:cNvPr>
          <p:cNvSpPr/>
          <p:nvPr userDrawn="1"/>
        </p:nvSpPr>
        <p:spPr>
          <a:xfrm>
            <a:off x="381000" y="578471"/>
            <a:ext cx="11430000" cy="5733429"/>
          </a:xfrm>
          <a:prstGeom prst="rect">
            <a:avLst/>
          </a:prstGeom>
          <a:solidFill>
            <a:schemeClr val="tx1"/>
          </a:solidFill>
          <a:ln>
            <a:noFill/>
          </a:ln>
          <a:effectLst>
            <a:outerShdw blurRad="1524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642937" y="1429171"/>
            <a:ext cx="10906125" cy="3478212"/>
          </a:xfrm>
        </p:spPr>
        <p:txBody>
          <a:bodyPr/>
          <a:lstStyle>
            <a:lvl1pPr>
              <a:lnSpc>
                <a:spcPct val="120000"/>
              </a:lnSpc>
              <a:spcAft>
                <a:spcPts val="1200"/>
              </a:spcAft>
              <a:defRPr sz="1400">
                <a:solidFill>
                  <a:schemeClr val="bg1"/>
                </a:solidFill>
                <a:latin typeface="+mj-lt"/>
              </a:defRPr>
            </a:lvl1pPr>
            <a:lvl2pPr>
              <a:lnSpc>
                <a:spcPct val="120000"/>
              </a:lnSpc>
              <a:spcAft>
                <a:spcPts val="1200"/>
              </a:spcAft>
              <a:defRPr sz="1400">
                <a:solidFill>
                  <a:schemeClr val="bg1"/>
                </a:solidFill>
                <a:latin typeface="+mj-lt"/>
              </a:defRPr>
            </a:lvl2pPr>
            <a:lvl3pPr>
              <a:lnSpc>
                <a:spcPct val="120000"/>
              </a:lnSpc>
              <a:spcAft>
                <a:spcPts val="1200"/>
              </a:spcAft>
              <a:defRPr sz="1400">
                <a:solidFill>
                  <a:schemeClr val="bg1"/>
                </a:solidFill>
                <a:latin typeface="+mj-lt"/>
              </a:defRPr>
            </a:lvl3pPr>
            <a:lvl4pPr>
              <a:lnSpc>
                <a:spcPct val="120000"/>
              </a:lnSpc>
              <a:spcAft>
                <a:spcPts val="1200"/>
              </a:spcAft>
              <a:defRPr sz="1400">
                <a:solidFill>
                  <a:schemeClr val="bg1"/>
                </a:solidFill>
                <a:latin typeface="+mj-lt"/>
              </a:defRPr>
            </a:lvl4pPr>
            <a:lvl5pPr>
              <a:lnSpc>
                <a:spcPct val="120000"/>
              </a:lnSpc>
              <a:spcAft>
                <a:spcPts val="1200"/>
              </a:spcAft>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 name="Picture 19" descr="A picture containing drawing, clock&#10;&#10;Description automatically generated">
            <a:extLst>
              <a:ext uri="{FF2B5EF4-FFF2-40B4-BE49-F238E27FC236}">
                <a16:creationId xmlns:a16="http://schemas.microsoft.com/office/drawing/2014/main" id="{1DD33DB6-17D3-1D21-045A-180E4602B97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21" name="TextBox 20">
            <a:extLst>
              <a:ext uri="{FF2B5EF4-FFF2-40B4-BE49-F238E27FC236}">
                <a16:creationId xmlns:a16="http://schemas.microsoft.com/office/drawing/2014/main" id="{8EEE450D-2C41-6015-13CA-9EA3F89E2D99}"/>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22" name="TextBox 21">
            <a:extLst>
              <a:ext uri="{FF2B5EF4-FFF2-40B4-BE49-F238E27FC236}">
                <a16:creationId xmlns:a16="http://schemas.microsoft.com/office/drawing/2014/main" id="{4C3E56D5-513D-4066-1E23-D723C12F63C6}"/>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Slide Number Placeholder 6">
            <a:extLst>
              <a:ext uri="{FF2B5EF4-FFF2-40B4-BE49-F238E27FC236}">
                <a16:creationId xmlns:a16="http://schemas.microsoft.com/office/drawing/2014/main" id="{FD0C551F-56AD-EFB0-9141-BC26B724B8C4}"/>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
        <p:nvSpPr>
          <p:cNvPr id="10" name="Title 1">
            <a:extLst>
              <a:ext uri="{FF2B5EF4-FFF2-40B4-BE49-F238E27FC236}">
                <a16:creationId xmlns:a16="http://schemas.microsoft.com/office/drawing/2014/main" id="{AEC4986B-0CF1-4791-AE40-063D1C0DC51C}"/>
              </a:ext>
            </a:extLst>
          </p:cNvPr>
          <p:cNvSpPr>
            <a:spLocks noGrp="1"/>
          </p:cNvSpPr>
          <p:nvPr>
            <p:ph type="title" hasCustomPrompt="1"/>
          </p:nvPr>
        </p:nvSpPr>
        <p:spPr>
          <a:xfrm>
            <a:off x="642936" y="859347"/>
            <a:ext cx="10906125" cy="393954"/>
          </a:xfrm>
        </p:spPr>
        <p:txBody>
          <a:bodyPr wrap="square" anchor="t">
            <a:spAutoFit/>
          </a:bodyPr>
          <a:lstStyle>
            <a:lvl1pPr>
              <a:defRPr sz="3200">
                <a:solidFill>
                  <a:schemeClr val="bg1"/>
                </a:solidFill>
              </a:defRPr>
            </a:lvl1pPr>
          </a:lstStyle>
          <a:p>
            <a:r>
              <a:rPr lang="en-US"/>
              <a:t>Section title 32pt</a:t>
            </a:r>
          </a:p>
        </p:txBody>
      </p:sp>
    </p:spTree>
    <p:extLst>
      <p:ext uri="{BB962C8B-B14F-4D97-AF65-F5344CB8AC3E}">
        <p14:creationId xmlns:p14="http://schemas.microsoft.com/office/powerpoint/2010/main" val="18624618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4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1EEA6CD-FE2B-3518-7363-CCD1F2D9B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08" y="130129"/>
            <a:ext cx="11920383" cy="6597741"/>
          </a:xfrm>
          <a:prstGeom prst="rect">
            <a:avLst/>
          </a:prstGeom>
        </p:spPr>
      </p:pic>
      <p:pic>
        <p:nvPicPr>
          <p:cNvPr id="10" name="Picture 9" descr="A picture containing drawing, clock&#10;&#10;Description automatically generated">
            <a:extLst>
              <a:ext uri="{FF2B5EF4-FFF2-40B4-BE49-F238E27FC236}">
                <a16:creationId xmlns:a16="http://schemas.microsoft.com/office/drawing/2014/main" id="{EA394997-029E-65F2-A4C5-F8AA26A410C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11" name="TextBox 10">
            <a:extLst>
              <a:ext uri="{FF2B5EF4-FFF2-40B4-BE49-F238E27FC236}">
                <a16:creationId xmlns:a16="http://schemas.microsoft.com/office/drawing/2014/main" id="{DFE23304-5345-1EDA-115D-84317B6E5D67}"/>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12" name="TextBox 11">
            <a:extLst>
              <a:ext uri="{FF2B5EF4-FFF2-40B4-BE49-F238E27FC236}">
                <a16:creationId xmlns:a16="http://schemas.microsoft.com/office/drawing/2014/main" id="{3FA9937F-4EA5-9B8D-55F7-58793CF784A2}"/>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3" name="Slide Number Placeholder 6">
            <a:extLst>
              <a:ext uri="{FF2B5EF4-FFF2-40B4-BE49-F238E27FC236}">
                <a16:creationId xmlns:a16="http://schemas.microsoft.com/office/drawing/2014/main" id="{86D91864-15A9-8B36-C349-D42D2ECAA2B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207461113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Image - Centered, Logo">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fld id="{6074C878-35E6-4631-95D1-AE66D6398682}" type="datetime2">
              <a:rPr lang="en-US" smtClean="0"/>
              <a:t>Sunday, October 2, 2022</a:t>
            </a:fld>
            <a:endParaRPr lang="en-US"/>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10" name="TextBox 9">
            <a:extLst>
              <a:ext uri="{FF2B5EF4-FFF2-40B4-BE49-F238E27FC236}">
                <a16:creationId xmlns:a16="http://schemas.microsoft.com/office/drawing/2014/main" id="{175A7BBE-17FB-4B75-B79B-F6834CE3706C}"/>
              </a:ext>
            </a:extLst>
          </p:cNvPr>
          <p:cNvSpPr txBox="1"/>
          <p:nvPr userDrawn="1"/>
        </p:nvSpPr>
        <p:spPr>
          <a:xfrm>
            <a:off x="8698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
        <p:nvSpPr>
          <p:cNvPr id="18" name="TextBox 17">
            <a:extLst>
              <a:ext uri="{FF2B5EF4-FFF2-40B4-BE49-F238E27FC236}">
                <a16:creationId xmlns:a16="http://schemas.microsoft.com/office/drawing/2014/main" id="{6A165409-AACC-4605-8892-1A883468FD7E}"/>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a:t>Format Background… &gt; Picture or texture fill &gt; Set to one of the provided selections in the image library</a:t>
            </a:r>
            <a:endParaRPr lang="en-US" noProof="0"/>
          </a:p>
        </p:txBody>
      </p:sp>
      <p:pic>
        <p:nvPicPr>
          <p:cNvPr id="5" name="Graphic 5">
            <a:extLst>
              <a:ext uri="{FF2B5EF4-FFF2-40B4-BE49-F238E27FC236}">
                <a16:creationId xmlns:a16="http://schemas.microsoft.com/office/drawing/2014/main" id="{AB0147B5-7C98-4E5D-8901-C96CE8A29E2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4" y="5376231"/>
            <a:ext cx="1884233" cy="498015"/>
          </a:xfrm>
          <a:prstGeom prst="rect">
            <a:avLst/>
          </a:prstGeom>
        </p:spPr>
      </p:pic>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5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81EEA6CD-FE2B-3518-7363-CCD1F2D9B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pic>
        <p:nvPicPr>
          <p:cNvPr id="10" name="Picture 9" descr="A picture containing drawing, clock&#10;&#10;Description automatically generated">
            <a:extLst>
              <a:ext uri="{FF2B5EF4-FFF2-40B4-BE49-F238E27FC236}">
                <a16:creationId xmlns:a16="http://schemas.microsoft.com/office/drawing/2014/main" id="{EA394997-029E-65F2-A4C5-F8AA26A410C2}"/>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11" name="TextBox 10">
            <a:extLst>
              <a:ext uri="{FF2B5EF4-FFF2-40B4-BE49-F238E27FC236}">
                <a16:creationId xmlns:a16="http://schemas.microsoft.com/office/drawing/2014/main" id="{DFE23304-5345-1EDA-115D-84317B6E5D67}"/>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12" name="TextBox 11">
            <a:extLst>
              <a:ext uri="{FF2B5EF4-FFF2-40B4-BE49-F238E27FC236}">
                <a16:creationId xmlns:a16="http://schemas.microsoft.com/office/drawing/2014/main" id="{3FA9937F-4EA5-9B8D-55F7-58793CF784A2}"/>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3" name="Slide Number Placeholder 6">
            <a:extLst>
              <a:ext uri="{FF2B5EF4-FFF2-40B4-BE49-F238E27FC236}">
                <a16:creationId xmlns:a16="http://schemas.microsoft.com/office/drawing/2014/main" id="{86D91864-15A9-8B36-C349-D42D2ECAA2B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12993888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6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drawing, clock&#10;&#10;Description automatically generated">
            <a:extLst>
              <a:ext uri="{FF2B5EF4-FFF2-40B4-BE49-F238E27FC236}">
                <a16:creationId xmlns:a16="http://schemas.microsoft.com/office/drawing/2014/main" id="{1FEDEF5E-B65C-2B39-3CDB-C6C5E33B880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8" name="TextBox 7">
            <a:extLst>
              <a:ext uri="{FF2B5EF4-FFF2-40B4-BE49-F238E27FC236}">
                <a16:creationId xmlns:a16="http://schemas.microsoft.com/office/drawing/2014/main" id="{7047D570-694E-0244-1B53-4703C3406F1E}"/>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9" name="TextBox 8">
            <a:extLst>
              <a:ext uri="{FF2B5EF4-FFF2-40B4-BE49-F238E27FC236}">
                <a16:creationId xmlns:a16="http://schemas.microsoft.com/office/drawing/2014/main" id="{9DA52F56-61B4-78B0-9630-E2673BFB81EB}"/>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14" name="Slide Number Placeholder 6">
            <a:extLst>
              <a:ext uri="{FF2B5EF4-FFF2-40B4-BE49-F238E27FC236}">
                <a16:creationId xmlns:a16="http://schemas.microsoft.com/office/drawing/2014/main" id="{7DDBC2DF-6E62-B90B-3875-CA1D1BA66972}"/>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456434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guide id="3" orient="horz" pos="6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5_Team">
    <p:bg>
      <p:bgPr>
        <a:solidFill>
          <a:schemeClr val="tx1"/>
        </a:solidFill>
        <a:effectLst/>
      </p:bgPr>
    </p:bg>
    <p:spTree>
      <p:nvGrpSpPr>
        <p:cNvPr id="1" name=""/>
        <p:cNvGrpSpPr/>
        <p:nvPr/>
      </p:nvGrpSpPr>
      <p:grpSpPr>
        <a:xfrm>
          <a:off x="0" y="0"/>
          <a:ext cx="0" cy="0"/>
          <a:chOff x="0" y="0"/>
          <a:chExt cx="0" cy="0"/>
        </a:xfrm>
      </p:grpSpPr>
      <p:pic>
        <p:nvPicPr>
          <p:cNvPr id="21" name="Picture 20" descr="Background pattern&#10;&#10;Description automatically generated">
            <a:extLst>
              <a:ext uri="{FF2B5EF4-FFF2-40B4-BE49-F238E27FC236}">
                <a16:creationId xmlns:a16="http://schemas.microsoft.com/office/drawing/2014/main" id="{E1337FA5-A70C-9EE8-26C7-E9AADAA33D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808" y="130129"/>
            <a:ext cx="11920383" cy="6597741"/>
          </a:xfrm>
          <a:prstGeom prst="rect">
            <a:avLst/>
          </a:prstGeom>
        </p:spPr>
      </p:pic>
      <p:pic>
        <p:nvPicPr>
          <p:cNvPr id="25" name="Picture 24" descr="A picture containing drawing, clock&#10;&#10;Description automatically generated">
            <a:extLst>
              <a:ext uri="{FF2B5EF4-FFF2-40B4-BE49-F238E27FC236}">
                <a16:creationId xmlns:a16="http://schemas.microsoft.com/office/drawing/2014/main" id="{540970C0-70D4-E2CC-0F29-AC1BFC4EC57D}"/>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26" name="TextBox 25">
            <a:extLst>
              <a:ext uri="{FF2B5EF4-FFF2-40B4-BE49-F238E27FC236}">
                <a16:creationId xmlns:a16="http://schemas.microsoft.com/office/drawing/2014/main" id="{48685F17-2D51-6747-A26D-2D218FF8DD93}"/>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27" name="TextBox 26">
            <a:extLst>
              <a:ext uri="{FF2B5EF4-FFF2-40B4-BE49-F238E27FC236}">
                <a16:creationId xmlns:a16="http://schemas.microsoft.com/office/drawing/2014/main" id="{F10A5AFE-18D4-247D-A86B-3C05EE1FD680}"/>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28" name="Slide Number Placeholder 6">
            <a:extLst>
              <a:ext uri="{FF2B5EF4-FFF2-40B4-BE49-F238E27FC236}">
                <a16:creationId xmlns:a16="http://schemas.microsoft.com/office/drawing/2014/main" id="{8B637B5E-A052-73DA-AC74-FCF7E65323E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
        <p:nvSpPr>
          <p:cNvPr id="4" name="Picture Placeholder 3">
            <a:extLst>
              <a:ext uri="{FF2B5EF4-FFF2-40B4-BE49-F238E27FC236}">
                <a16:creationId xmlns:a16="http://schemas.microsoft.com/office/drawing/2014/main" id="{21381AE8-13A8-F06B-24ED-D14AD53C3643}"/>
              </a:ext>
            </a:extLst>
          </p:cNvPr>
          <p:cNvSpPr>
            <a:spLocks noGrp="1" noChangeAspect="1"/>
          </p:cNvSpPr>
          <p:nvPr>
            <p:ph type="pic" sz="quarter" idx="10"/>
          </p:nvPr>
        </p:nvSpPr>
        <p:spPr>
          <a:xfrm>
            <a:off x="1143000" y="2321473"/>
            <a:ext cx="1620000" cy="1620000"/>
          </a:xfrm>
          <a:prstGeom prst="flowChartConnector">
            <a:avLst/>
          </a:prstGeom>
          <a:solidFill>
            <a:schemeClr val="tx1"/>
          </a:solidFill>
          <a:effectLst/>
        </p:spPr>
        <p:txBody>
          <a:bodyPr/>
          <a:lstStyle/>
          <a:p>
            <a:endParaRPr lang="en-IN"/>
          </a:p>
        </p:txBody>
      </p:sp>
      <p:sp>
        <p:nvSpPr>
          <p:cNvPr id="6" name="Text Placeholder 5">
            <a:extLst>
              <a:ext uri="{FF2B5EF4-FFF2-40B4-BE49-F238E27FC236}">
                <a16:creationId xmlns:a16="http://schemas.microsoft.com/office/drawing/2014/main" id="{88EF06B3-1844-84A8-E661-FFA40975D942}"/>
              </a:ext>
            </a:extLst>
          </p:cNvPr>
          <p:cNvSpPr>
            <a:spLocks noGrp="1"/>
          </p:cNvSpPr>
          <p:nvPr>
            <p:ph type="body" sz="quarter" idx="11"/>
          </p:nvPr>
        </p:nvSpPr>
        <p:spPr>
          <a:xfrm>
            <a:off x="1142999"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0" name="Text Placeholder 29">
            <a:extLst>
              <a:ext uri="{FF2B5EF4-FFF2-40B4-BE49-F238E27FC236}">
                <a16:creationId xmlns:a16="http://schemas.microsoft.com/office/drawing/2014/main" id="{07D271E0-0BA0-0A2F-910F-1206DDD058E8}"/>
              </a:ext>
            </a:extLst>
          </p:cNvPr>
          <p:cNvSpPr>
            <a:spLocks noGrp="1"/>
          </p:cNvSpPr>
          <p:nvPr>
            <p:ph type="body" sz="quarter" idx="12"/>
          </p:nvPr>
        </p:nvSpPr>
        <p:spPr>
          <a:xfrm>
            <a:off x="1143000"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1" name="Picture Placeholder 3">
            <a:extLst>
              <a:ext uri="{FF2B5EF4-FFF2-40B4-BE49-F238E27FC236}">
                <a16:creationId xmlns:a16="http://schemas.microsoft.com/office/drawing/2014/main" id="{D463BDEB-F525-C5BB-5BA2-F4E661D66AAD}"/>
              </a:ext>
            </a:extLst>
          </p:cNvPr>
          <p:cNvSpPr>
            <a:spLocks noGrp="1" noChangeAspect="1"/>
          </p:cNvSpPr>
          <p:nvPr>
            <p:ph type="pic" sz="quarter" idx="13"/>
          </p:nvPr>
        </p:nvSpPr>
        <p:spPr>
          <a:xfrm>
            <a:off x="3847933" y="2321473"/>
            <a:ext cx="1620000" cy="1620000"/>
          </a:xfrm>
          <a:prstGeom prst="flowChartConnector">
            <a:avLst/>
          </a:prstGeom>
          <a:solidFill>
            <a:schemeClr val="tx1"/>
          </a:solidFill>
          <a:effectLst/>
        </p:spPr>
        <p:txBody>
          <a:bodyPr/>
          <a:lstStyle/>
          <a:p>
            <a:endParaRPr lang="en-IN"/>
          </a:p>
        </p:txBody>
      </p:sp>
      <p:sp>
        <p:nvSpPr>
          <p:cNvPr id="32" name="Text Placeholder 5">
            <a:extLst>
              <a:ext uri="{FF2B5EF4-FFF2-40B4-BE49-F238E27FC236}">
                <a16:creationId xmlns:a16="http://schemas.microsoft.com/office/drawing/2014/main" id="{93906B97-A8D1-ADD7-E91D-BC19A4D04F7F}"/>
              </a:ext>
            </a:extLst>
          </p:cNvPr>
          <p:cNvSpPr>
            <a:spLocks noGrp="1"/>
          </p:cNvSpPr>
          <p:nvPr>
            <p:ph type="body" sz="quarter" idx="14"/>
          </p:nvPr>
        </p:nvSpPr>
        <p:spPr>
          <a:xfrm>
            <a:off x="3847932"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3" name="Text Placeholder 29">
            <a:extLst>
              <a:ext uri="{FF2B5EF4-FFF2-40B4-BE49-F238E27FC236}">
                <a16:creationId xmlns:a16="http://schemas.microsoft.com/office/drawing/2014/main" id="{8923D737-C362-01DF-05E2-7DEBCD04F012}"/>
              </a:ext>
            </a:extLst>
          </p:cNvPr>
          <p:cNvSpPr>
            <a:spLocks noGrp="1"/>
          </p:cNvSpPr>
          <p:nvPr>
            <p:ph type="body" sz="quarter" idx="15"/>
          </p:nvPr>
        </p:nvSpPr>
        <p:spPr>
          <a:xfrm>
            <a:off x="3847933"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4" name="Picture Placeholder 3">
            <a:extLst>
              <a:ext uri="{FF2B5EF4-FFF2-40B4-BE49-F238E27FC236}">
                <a16:creationId xmlns:a16="http://schemas.microsoft.com/office/drawing/2014/main" id="{95C1AAF7-B406-4998-037D-03AA2962D382}"/>
              </a:ext>
            </a:extLst>
          </p:cNvPr>
          <p:cNvSpPr>
            <a:spLocks noGrp="1" noChangeAspect="1"/>
          </p:cNvSpPr>
          <p:nvPr>
            <p:ph type="pic" sz="quarter" idx="16"/>
          </p:nvPr>
        </p:nvSpPr>
        <p:spPr>
          <a:xfrm>
            <a:off x="6552866" y="2321473"/>
            <a:ext cx="1620000" cy="1620000"/>
          </a:xfrm>
          <a:prstGeom prst="flowChartConnector">
            <a:avLst/>
          </a:prstGeom>
          <a:solidFill>
            <a:schemeClr val="tx1"/>
          </a:solidFill>
          <a:effectLst/>
        </p:spPr>
        <p:txBody>
          <a:bodyPr/>
          <a:lstStyle/>
          <a:p>
            <a:endParaRPr lang="en-IN"/>
          </a:p>
        </p:txBody>
      </p:sp>
      <p:sp>
        <p:nvSpPr>
          <p:cNvPr id="35" name="Text Placeholder 5">
            <a:extLst>
              <a:ext uri="{FF2B5EF4-FFF2-40B4-BE49-F238E27FC236}">
                <a16:creationId xmlns:a16="http://schemas.microsoft.com/office/drawing/2014/main" id="{528D6CD2-2F8C-2351-691E-BBA769EAF35B}"/>
              </a:ext>
            </a:extLst>
          </p:cNvPr>
          <p:cNvSpPr>
            <a:spLocks noGrp="1"/>
          </p:cNvSpPr>
          <p:nvPr>
            <p:ph type="body" sz="quarter" idx="17"/>
          </p:nvPr>
        </p:nvSpPr>
        <p:spPr>
          <a:xfrm>
            <a:off x="6552865"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6" name="Text Placeholder 29">
            <a:extLst>
              <a:ext uri="{FF2B5EF4-FFF2-40B4-BE49-F238E27FC236}">
                <a16:creationId xmlns:a16="http://schemas.microsoft.com/office/drawing/2014/main" id="{8A8762DD-0FEA-B4A3-3374-C4785A9D494A}"/>
              </a:ext>
            </a:extLst>
          </p:cNvPr>
          <p:cNvSpPr>
            <a:spLocks noGrp="1"/>
          </p:cNvSpPr>
          <p:nvPr>
            <p:ph type="body" sz="quarter" idx="18"/>
          </p:nvPr>
        </p:nvSpPr>
        <p:spPr>
          <a:xfrm>
            <a:off x="6552866"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7" name="Picture Placeholder 3">
            <a:extLst>
              <a:ext uri="{FF2B5EF4-FFF2-40B4-BE49-F238E27FC236}">
                <a16:creationId xmlns:a16="http://schemas.microsoft.com/office/drawing/2014/main" id="{AE1DE6DE-E888-B10E-D254-D373731EBBE7}"/>
              </a:ext>
            </a:extLst>
          </p:cNvPr>
          <p:cNvSpPr>
            <a:spLocks noGrp="1" noChangeAspect="1"/>
          </p:cNvSpPr>
          <p:nvPr>
            <p:ph type="pic" sz="quarter" idx="19"/>
          </p:nvPr>
        </p:nvSpPr>
        <p:spPr>
          <a:xfrm>
            <a:off x="9257800" y="2321473"/>
            <a:ext cx="1620000" cy="1620000"/>
          </a:xfrm>
          <a:prstGeom prst="flowChartConnector">
            <a:avLst/>
          </a:prstGeom>
          <a:solidFill>
            <a:schemeClr val="tx1"/>
          </a:solidFill>
          <a:effectLst/>
        </p:spPr>
        <p:txBody>
          <a:bodyPr/>
          <a:lstStyle/>
          <a:p>
            <a:endParaRPr lang="en-IN"/>
          </a:p>
        </p:txBody>
      </p:sp>
      <p:sp>
        <p:nvSpPr>
          <p:cNvPr id="38" name="Text Placeholder 5">
            <a:extLst>
              <a:ext uri="{FF2B5EF4-FFF2-40B4-BE49-F238E27FC236}">
                <a16:creationId xmlns:a16="http://schemas.microsoft.com/office/drawing/2014/main" id="{89180913-74D9-8A36-616A-4AAB1AC64004}"/>
              </a:ext>
            </a:extLst>
          </p:cNvPr>
          <p:cNvSpPr>
            <a:spLocks noGrp="1"/>
          </p:cNvSpPr>
          <p:nvPr>
            <p:ph type="body" sz="quarter" idx="20"/>
          </p:nvPr>
        </p:nvSpPr>
        <p:spPr>
          <a:xfrm>
            <a:off x="9257799" y="4172498"/>
            <a:ext cx="1994067" cy="490537"/>
          </a:xfrm>
        </p:spPr>
        <p:txBody>
          <a:bodyPr/>
          <a:lstStyle>
            <a:lvl1pPr>
              <a:defRPr sz="1600" b="1">
                <a:solidFill>
                  <a:schemeClr val="tx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9" name="Text Placeholder 29">
            <a:extLst>
              <a:ext uri="{FF2B5EF4-FFF2-40B4-BE49-F238E27FC236}">
                <a16:creationId xmlns:a16="http://schemas.microsoft.com/office/drawing/2014/main" id="{F314B5EF-FDA2-EC49-B4E7-063614D4DD81}"/>
              </a:ext>
            </a:extLst>
          </p:cNvPr>
          <p:cNvSpPr>
            <a:spLocks noGrp="1"/>
          </p:cNvSpPr>
          <p:nvPr>
            <p:ph type="body" sz="quarter" idx="21"/>
          </p:nvPr>
        </p:nvSpPr>
        <p:spPr>
          <a:xfrm>
            <a:off x="9257800" y="4894810"/>
            <a:ext cx="1800000" cy="711200"/>
          </a:xfrm>
        </p:spPr>
        <p:txBody>
          <a:bodyPr/>
          <a:lstStyle>
            <a:lvl1pPr>
              <a:defRPr sz="1400">
                <a:solidFill>
                  <a:schemeClr val="tx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40" name="Title 1">
            <a:extLst>
              <a:ext uri="{FF2B5EF4-FFF2-40B4-BE49-F238E27FC236}">
                <a16:creationId xmlns:a16="http://schemas.microsoft.com/office/drawing/2014/main" id="{59D22BA0-2421-D65E-1FB8-6C2F8E84B5C9}"/>
              </a:ext>
            </a:extLst>
          </p:cNvPr>
          <p:cNvSpPr>
            <a:spLocks noGrp="1"/>
          </p:cNvSpPr>
          <p:nvPr>
            <p:ph type="title" hasCustomPrompt="1"/>
          </p:nvPr>
        </p:nvSpPr>
        <p:spPr>
          <a:xfrm>
            <a:off x="1143000" y="1356740"/>
            <a:ext cx="10286998" cy="443198"/>
          </a:xfrm>
        </p:spPr>
        <p:txBody>
          <a:bodyPr wrap="square" anchor="t">
            <a:spAutoFit/>
          </a:bodyPr>
          <a:lstStyle>
            <a:lvl1pPr>
              <a:defRPr sz="3600">
                <a:solidFill>
                  <a:schemeClr val="tx1"/>
                </a:solidFill>
              </a:defRPr>
            </a:lvl1pPr>
          </a:lstStyle>
          <a:p>
            <a:r>
              <a:rPr lang="en-US"/>
              <a:t>Section title 32pt</a:t>
            </a:r>
          </a:p>
        </p:txBody>
      </p:sp>
      <p:sp>
        <p:nvSpPr>
          <p:cNvPr id="43" name="Text Placeholder 42">
            <a:extLst>
              <a:ext uri="{FF2B5EF4-FFF2-40B4-BE49-F238E27FC236}">
                <a16:creationId xmlns:a16="http://schemas.microsoft.com/office/drawing/2014/main" id="{068C2A61-8D65-EA48-3357-A98833890D0E}"/>
              </a:ext>
            </a:extLst>
          </p:cNvPr>
          <p:cNvSpPr>
            <a:spLocks noGrp="1"/>
          </p:cNvSpPr>
          <p:nvPr>
            <p:ph type="body" sz="quarter" idx="22"/>
          </p:nvPr>
        </p:nvSpPr>
        <p:spPr>
          <a:xfrm>
            <a:off x="1143000" y="933002"/>
            <a:ext cx="10287000" cy="292100"/>
          </a:xfrm>
        </p:spPr>
        <p:txBody>
          <a:bodyPr/>
          <a:lstStyle>
            <a:lvl1pPr>
              <a:defRPr sz="2000" b="1">
                <a:solidFill>
                  <a:schemeClr val="tx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2000" b="1">
                <a:solidFill>
                  <a:schemeClr val="accent1"/>
                </a:solidFill>
              </a:defRPr>
            </a:lvl5pPr>
          </a:lstStyle>
          <a:p>
            <a:pPr lvl="0"/>
            <a:r>
              <a:rPr lang="en-US"/>
              <a:t>Click to edit Master text styles</a:t>
            </a:r>
            <a:endParaRPr lang="en-IN"/>
          </a:p>
        </p:txBody>
      </p:sp>
    </p:spTree>
    <p:extLst>
      <p:ext uri="{BB962C8B-B14F-4D97-AF65-F5344CB8AC3E}">
        <p14:creationId xmlns:p14="http://schemas.microsoft.com/office/powerpoint/2010/main" val="10331303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_Team">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 b="62784"/>
          <a:stretch/>
        </p:blipFill>
        <p:spPr>
          <a:xfrm>
            <a:off x="1185" y="0"/>
            <a:ext cx="12189630" cy="2553002"/>
          </a:xfrm>
          <a:prstGeom prst="rect">
            <a:avLst/>
          </a:prstGeom>
        </p:spPr>
      </p:pic>
      <p:sp>
        <p:nvSpPr>
          <p:cNvPr id="3" name="Rectangle 2">
            <a:extLst>
              <a:ext uri="{FF2B5EF4-FFF2-40B4-BE49-F238E27FC236}">
                <a16:creationId xmlns:a16="http://schemas.microsoft.com/office/drawing/2014/main" id="{08EE863A-38DC-4F4B-8B58-9CC36870A6E3}"/>
              </a:ext>
            </a:extLst>
          </p:cNvPr>
          <p:cNvSpPr/>
          <p:nvPr userDrawn="1"/>
        </p:nvSpPr>
        <p:spPr>
          <a:xfrm>
            <a:off x="381000" y="578471"/>
            <a:ext cx="11430000" cy="5733429"/>
          </a:xfrm>
          <a:prstGeom prst="rect">
            <a:avLst/>
          </a:prstGeom>
          <a:solidFill>
            <a:schemeClr val="tx1"/>
          </a:solidFill>
          <a:ln>
            <a:noFill/>
          </a:ln>
          <a:effectLst>
            <a:outerShdw blurRad="1524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pic>
        <p:nvPicPr>
          <p:cNvPr id="20" name="Picture 19" descr="A picture containing drawing, clock&#10;&#10;Description automatically generated">
            <a:extLst>
              <a:ext uri="{FF2B5EF4-FFF2-40B4-BE49-F238E27FC236}">
                <a16:creationId xmlns:a16="http://schemas.microsoft.com/office/drawing/2014/main" id="{1DD33DB6-17D3-1D21-045A-180E4602B97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479482"/>
            <a:ext cx="192024" cy="202328"/>
          </a:xfrm>
          <a:prstGeom prst="rect">
            <a:avLst/>
          </a:prstGeom>
        </p:spPr>
      </p:pic>
      <p:sp>
        <p:nvSpPr>
          <p:cNvPr id="21" name="TextBox 20">
            <a:extLst>
              <a:ext uri="{FF2B5EF4-FFF2-40B4-BE49-F238E27FC236}">
                <a16:creationId xmlns:a16="http://schemas.microsoft.com/office/drawing/2014/main" id="{8EEE450D-2C41-6015-13CA-9EA3F89E2D99}"/>
              </a:ext>
            </a:extLst>
          </p:cNvPr>
          <p:cNvSpPr txBox="1"/>
          <p:nvPr userDrawn="1"/>
        </p:nvSpPr>
        <p:spPr>
          <a:xfrm>
            <a:off x="8317890" y="6477321"/>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22" name="TextBox 21">
            <a:extLst>
              <a:ext uri="{FF2B5EF4-FFF2-40B4-BE49-F238E27FC236}">
                <a16:creationId xmlns:a16="http://schemas.microsoft.com/office/drawing/2014/main" id="{4C3E56D5-513D-4066-1E23-D723C12F63C6}"/>
              </a:ext>
            </a:extLst>
          </p:cNvPr>
          <p:cNvSpPr txBox="1"/>
          <p:nvPr userDrawn="1"/>
        </p:nvSpPr>
        <p:spPr>
          <a:xfrm>
            <a:off x="11430000" y="6476035"/>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3" name="Slide Number Placeholder 6">
            <a:extLst>
              <a:ext uri="{FF2B5EF4-FFF2-40B4-BE49-F238E27FC236}">
                <a16:creationId xmlns:a16="http://schemas.microsoft.com/office/drawing/2014/main" id="{FD0C551F-56AD-EFB0-9141-BC26B724B8C4}"/>
              </a:ext>
            </a:extLst>
          </p:cNvPr>
          <p:cNvSpPr>
            <a:spLocks noGrp="1"/>
          </p:cNvSpPr>
          <p:nvPr>
            <p:ph type="sldNum" sz="quarter" idx="4"/>
          </p:nvPr>
        </p:nvSpPr>
        <p:spPr>
          <a:xfrm>
            <a:off x="11429998" y="6472243"/>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
        <p:nvSpPr>
          <p:cNvPr id="4" name="Picture Placeholder 3">
            <a:extLst>
              <a:ext uri="{FF2B5EF4-FFF2-40B4-BE49-F238E27FC236}">
                <a16:creationId xmlns:a16="http://schemas.microsoft.com/office/drawing/2014/main" id="{21381AE8-13A8-F06B-24ED-D14AD53C3643}"/>
              </a:ext>
            </a:extLst>
          </p:cNvPr>
          <p:cNvSpPr>
            <a:spLocks noGrp="1" noChangeAspect="1"/>
          </p:cNvSpPr>
          <p:nvPr>
            <p:ph type="pic" sz="quarter" idx="10"/>
          </p:nvPr>
        </p:nvSpPr>
        <p:spPr>
          <a:xfrm>
            <a:off x="1143000" y="2321473"/>
            <a:ext cx="1620000" cy="1620000"/>
          </a:xfrm>
          <a:prstGeom prst="flowChartConnector">
            <a:avLst/>
          </a:prstGeom>
          <a:solidFill>
            <a:schemeClr val="tx1"/>
          </a:solidFill>
          <a:effectLst>
            <a:outerShdw dist="76200" dir="2700000" algn="tl" rotWithShape="0">
              <a:schemeClr val="accent3"/>
            </a:outerShdw>
          </a:effectLst>
        </p:spPr>
        <p:txBody>
          <a:bodyPr/>
          <a:lstStyle/>
          <a:p>
            <a:endParaRPr lang="en-IN"/>
          </a:p>
        </p:txBody>
      </p:sp>
      <p:sp>
        <p:nvSpPr>
          <p:cNvPr id="6" name="Text Placeholder 5">
            <a:extLst>
              <a:ext uri="{FF2B5EF4-FFF2-40B4-BE49-F238E27FC236}">
                <a16:creationId xmlns:a16="http://schemas.microsoft.com/office/drawing/2014/main" id="{88EF06B3-1844-84A8-E661-FFA40975D942}"/>
              </a:ext>
            </a:extLst>
          </p:cNvPr>
          <p:cNvSpPr>
            <a:spLocks noGrp="1"/>
          </p:cNvSpPr>
          <p:nvPr>
            <p:ph type="body" sz="quarter" idx="11"/>
          </p:nvPr>
        </p:nvSpPr>
        <p:spPr>
          <a:xfrm>
            <a:off x="1143000" y="4172498"/>
            <a:ext cx="1968500" cy="490537"/>
          </a:xfrm>
        </p:spPr>
        <p:txBody>
          <a:bodyPr/>
          <a:lstStyle>
            <a:lvl1pPr>
              <a:defRPr sz="1600" b="1">
                <a:solidFill>
                  <a:schemeClr val="accent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0" name="Text Placeholder 29">
            <a:extLst>
              <a:ext uri="{FF2B5EF4-FFF2-40B4-BE49-F238E27FC236}">
                <a16:creationId xmlns:a16="http://schemas.microsoft.com/office/drawing/2014/main" id="{07D271E0-0BA0-0A2F-910F-1206DDD058E8}"/>
              </a:ext>
            </a:extLst>
          </p:cNvPr>
          <p:cNvSpPr>
            <a:spLocks noGrp="1"/>
          </p:cNvSpPr>
          <p:nvPr>
            <p:ph type="body" sz="quarter" idx="12"/>
          </p:nvPr>
        </p:nvSpPr>
        <p:spPr>
          <a:xfrm>
            <a:off x="1143000" y="4894810"/>
            <a:ext cx="1800000" cy="711200"/>
          </a:xfrm>
        </p:spPr>
        <p:txBody>
          <a:bodyPr/>
          <a:lstStyle>
            <a:lvl1pPr>
              <a:defRPr sz="1400">
                <a:solidFill>
                  <a:schemeClr val="bg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1" name="Picture Placeholder 3">
            <a:extLst>
              <a:ext uri="{FF2B5EF4-FFF2-40B4-BE49-F238E27FC236}">
                <a16:creationId xmlns:a16="http://schemas.microsoft.com/office/drawing/2014/main" id="{D463BDEB-F525-C5BB-5BA2-F4E661D66AAD}"/>
              </a:ext>
            </a:extLst>
          </p:cNvPr>
          <p:cNvSpPr>
            <a:spLocks noGrp="1" noChangeAspect="1"/>
          </p:cNvSpPr>
          <p:nvPr>
            <p:ph type="pic" sz="quarter" idx="13"/>
          </p:nvPr>
        </p:nvSpPr>
        <p:spPr>
          <a:xfrm>
            <a:off x="3847933" y="2321473"/>
            <a:ext cx="1620000" cy="1620000"/>
          </a:xfrm>
          <a:prstGeom prst="flowChartConnector">
            <a:avLst/>
          </a:prstGeom>
          <a:solidFill>
            <a:schemeClr val="tx1"/>
          </a:solidFill>
          <a:effectLst>
            <a:outerShdw dist="76200" dir="2700000" algn="tl" rotWithShape="0">
              <a:schemeClr val="accent3"/>
            </a:outerShdw>
          </a:effectLst>
        </p:spPr>
        <p:txBody>
          <a:bodyPr/>
          <a:lstStyle/>
          <a:p>
            <a:endParaRPr lang="en-IN"/>
          </a:p>
        </p:txBody>
      </p:sp>
      <p:sp>
        <p:nvSpPr>
          <p:cNvPr id="32" name="Text Placeholder 5">
            <a:extLst>
              <a:ext uri="{FF2B5EF4-FFF2-40B4-BE49-F238E27FC236}">
                <a16:creationId xmlns:a16="http://schemas.microsoft.com/office/drawing/2014/main" id="{93906B97-A8D1-ADD7-E91D-BC19A4D04F7F}"/>
              </a:ext>
            </a:extLst>
          </p:cNvPr>
          <p:cNvSpPr>
            <a:spLocks noGrp="1"/>
          </p:cNvSpPr>
          <p:nvPr>
            <p:ph type="body" sz="quarter" idx="14"/>
          </p:nvPr>
        </p:nvSpPr>
        <p:spPr>
          <a:xfrm>
            <a:off x="3847933" y="4172498"/>
            <a:ext cx="1968500" cy="490537"/>
          </a:xfrm>
        </p:spPr>
        <p:txBody>
          <a:bodyPr/>
          <a:lstStyle>
            <a:lvl1pPr>
              <a:defRPr sz="1600" b="1">
                <a:solidFill>
                  <a:schemeClr val="accent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3" name="Text Placeholder 29">
            <a:extLst>
              <a:ext uri="{FF2B5EF4-FFF2-40B4-BE49-F238E27FC236}">
                <a16:creationId xmlns:a16="http://schemas.microsoft.com/office/drawing/2014/main" id="{8923D737-C362-01DF-05E2-7DEBCD04F012}"/>
              </a:ext>
            </a:extLst>
          </p:cNvPr>
          <p:cNvSpPr>
            <a:spLocks noGrp="1"/>
          </p:cNvSpPr>
          <p:nvPr>
            <p:ph type="body" sz="quarter" idx="15"/>
          </p:nvPr>
        </p:nvSpPr>
        <p:spPr>
          <a:xfrm>
            <a:off x="3847933" y="4894810"/>
            <a:ext cx="1800000" cy="711200"/>
          </a:xfrm>
        </p:spPr>
        <p:txBody>
          <a:bodyPr/>
          <a:lstStyle>
            <a:lvl1pPr>
              <a:defRPr sz="1400">
                <a:solidFill>
                  <a:schemeClr val="bg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4" name="Picture Placeholder 3">
            <a:extLst>
              <a:ext uri="{FF2B5EF4-FFF2-40B4-BE49-F238E27FC236}">
                <a16:creationId xmlns:a16="http://schemas.microsoft.com/office/drawing/2014/main" id="{95C1AAF7-B406-4998-037D-03AA2962D382}"/>
              </a:ext>
            </a:extLst>
          </p:cNvPr>
          <p:cNvSpPr>
            <a:spLocks noGrp="1" noChangeAspect="1"/>
          </p:cNvSpPr>
          <p:nvPr>
            <p:ph type="pic" sz="quarter" idx="16"/>
          </p:nvPr>
        </p:nvSpPr>
        <p:spPr>
          <a:xfrm>
            <a:off x="6552866" y="2321473"/>
            <a:ext cx="1620000" cy="1620000"/>
          </a:xfrm>
          <a:prstGeom prst="flowChartConnector">
            <a:avLst/>
          </a:prstGeom>
          <a:solidFill>
            <a:schemeClr val="tx1"/>
          </a:solidFill>
          <a:effectLst>
            <a:outerShdw dist="76200" dir="2700000" algn="tl" rotWithShape="0">
              <a:schemeClr val="accent3"/>
            </a:outerShdw>
          </a:effectLst>
        </p:spPr>
        <p:txBody>
          <a:bodyPr/>
          <a:lstStyle/>
          <a:p>
            <a:endParaRPr lang="en-IN"/>
          </a:p>
        </p:txBody>
      </p:sp>
      <p:sp>
        <p:nvSpPr>
          <p:cNvPr id="35" name="Text Placeholder 5">
            <a:extLst>
              <a:ext uri="{FF2B5EF4-FFF2-40B4-BE49-F238E27FC236}">
                <a16:creationId xmlns:a16="http://schemas.microsoft.com/office/drawing/2014/main" id="{528D6CD2-2F8C-2351-691E-BBA769EAF35B}"/>
              </a:ext>
            </a:extLst>
          </p:cNvPr>
          <p:cNvSpPr>
            <a:spLocks noGrp="1"/>
          </p:cNvSpPr>
          <p:nvPr>
            <p:ph type="body" sz="quarter" idx="17"/>
          </p:nvPr>
        </p:nvSpPr>
        <p:spPr>
          <a:xfrm>
            <a:off x="6552866" y="4172498"/>
            <a:ext cx="1968500" cy="490537"/>
          </a:xfrm>
        </p:spPr>
        <p:txBody>
          <a:bodyPr/>
          <a:lstStyle>
            <a:lvl1pPr>
              <a:defRPr sz="1600" b="1">
                <a:solidFill>
                  <a:schemeClr val="accent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6" name="Text Placeholder 29">
            <a:extLst>
              <a:ext uri="{FF2B5EF4-FFF2-40B4-BE49-F238E27FC236}">
                <a16:creationId xmlns:a16="http://schemas.microsoft.com/office/drawing/2014/main" id="{8A8762DD-0FEA-B4A3-3374-C4785A9D494A}"/>
              </a:ext>
            </a:extLst>
          </p:cNvPr>
          <p:cNvSpPr>
            <a:spLocks noGrp="1"/>
          </p:cNvSpPr>
          <p:nvPr>
            <p:ph type="body" sz="quarter" idx="18"/>
          </p:nvPr>
        </p:nvSpPr>
        <p:spPr>
          <a:xfrm>
            <a:off x="6552866" y="4894810"/>
            <a:ext cx="1800000" cy="711200"/>
          </a:xfrm>
        </p:spPr>
        <p:txBody>
          <a:bodyPr/>
          <a:lstStyle>
            <a:lvl1pPr>
              <a:defRPr sz="1400">
                <a:solidFill>
                  <a:schemeClr val="bg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37" name="Picture Placeholder 3">
            <a:extLst>
              <a:ext uri="{FF2B5EF4-FFF2-40B4-BE49-F238E27FC236}">
                <a16:creationId xmlns:a16="http://schemas.microsoft.com/office/drawing/2014/main" id="{AE1DE6DE-E888-B10E-D254-D373731EBBE7}"/>
              </a:ext>
            </a:extLst>
          </p:cNvPr>
          <p:cNvSpPr>
            <a:spLocks noGrp="1" noChangeAspect="1"/>
          </p:cNvSpPr>
          <p:nvPr>
            <p:ph type="pic" sz="quarter" idx="19"/>
          </p:nvPr>
        </p:nvSpPr>
        <p:spPr>
          <a:xfrm>
            <a:off x="9257800" y="2321473"/>
            <a:ext cx="1620000" cy="1620000"/>
          </a:xfrm>
          <a:prstGeom prst="flowChartConnector">
            <a:avLst/>
          </a:prstGeom>
          <a:solidFill>
            <a:schemeClr val="tx1"/>
          </a:solidFill>
          <a:effectLst>
            <a:outerShdw dist="76200" dir="2700000" algn="tl" rotWithShape="0">
              <a:schemeClr val="accent3"/>
            </a:outerShdw>
          </a:effectLst>
        </p:spPr>
        <p:txBody>
          <a:bodyPr/>
          <a:lstStyle/>
          <a:p>
            <a:endParaRPr lang="en-IN"/>
          </a:p>
        </p:txBody>
      </p:sp>
      <p:sp>
        <p:nvSpPr>
          <p:cNvPr id="38" name="Text Placeholder 5">
            <a:extLst>
              <a:ext uri="{FF2B5EF4-FFF2-40B4-BE49-F238E27FC236}">
                <a16:creationId xmlns:a16="http://schemas.microsoft.com/office/drawing/2014/main" id="{89180913-74D9-8A36-616A-4AAB1AC64004}"/>
              </a:ext>
            </a:extLst>
          </p:cNvPr>
          <p:cNvSpPr>
            <a:spLocks noGrp="1"/>
          </p:cNvSpPr>
          <p:nvPr>
            <p:ph type="body" sz="quarter" idx="20"/>
          </p:nvPr>
        </p:nvSpPr>
        <p:spPr>
          <a:xfrm>
            <a:off x="9257800" y="4172498"/>
            <a:ext cx="1968500" cy="490537"/>
          </a:xfrm>
        </p:spPr>
        <p:txBody>
          <a:bodyPr/>
          <a:lstStyle>
            <a:lvl1pPr>
              <a:defRPr sz="1600" b="1">
                <a:solidFill>
                  <a:schemeClr val="accent1"/>
                </a:solidFill>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a:t>Click to edit Master text styles</a:t>
            </a:r>
            <a:endParaRPr lang="en-IN"/>
          </a:p>
        </p:txBody>
      </p:sp>
      <p:sp>
        <p:nvSpPr>
          <p:cNvPr id="39" name="Text Placeholder 29">
            <a:extLst>
              <a:ext uri="{FF2B5EF4-FFF2-40B4-BE49-F238E27FC236}">
                <a16:creationId xmlns:a16="http://schemas.microsoft.com/office/drawing/2014/main" id="{F314B5EF-FDA2-EC49-B4E7-063614D4DD81}"/>
              </a:ext>
            </a:extLst>
          </p:cNvPr>
          <p:cNvSpPr>
            <a:spLocks noGrp="1"/>
          </p:cNvSpPr>
          <p:nvPr>
            <p:ph type="body" sz="quarter" idx="21"/>
          </p:nvPr>
        </p:nvSpPr>
        <p:spPr>
          <a:xfrm>
            <a:off x="9257800" y="4894810"/>
            <a:ext cx="1800000" cy="711200"/>
          </a:xfrm>
        </p:spPr>
        <p:txBody>
          <a:bodyPr/>
          <a:lstStyle>
            <a:lvl1pPr>
              <a:defRPr sz="1400">
                <a:solidFill>
                  <a:schemeClr val="bg1"/>
                </a:solidFill>
                <a:latin typeface="+mj-lt"/>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endParaRPr lang="en-IN"/>
          </a:p>
        </p:txBody>
      </p:sp>
      <p:sp>
        <p:nvSpPr>
          <p:cNvPr id="40" name="Title 1">
            <a:extLst>
              <a:ext uri="{FF2B5EF4-FFF2-40B4-BE49-F238E27FC236}">
                <a16:creationId xmlns:a16="http://schemas.microsoft.com/office/drawing/2014/main" id="{59D22BA0-2421-D65E-1FB8-6C2F8E84B5C9}"/>
              </a:ext>
            </a:extLst>
          </p:cNvPr>
          <p:cNvSpPr>
            <a:spLocks noGrp="1"/>
          </p:cNvSpPr>
          <p:nvPr>
            <p:ph type="title" hasCustomPrompt="1"/>
          </p:nvPr>
        </p:nvSpPr>
        <p:spPr>
          <a:xfrm>
            <a:off x="1143000" y="1356740"/>
            <a:ext cx="10286998" cy="443198"/>
          </a:xfrm>
        </p:spPr>
        <p:txBody>
          <a:bodyPr wrap="square" anchor="t">
            <a:spAutoFit/>
          </a:bodyPr>
          <a:lstStyle>
            <a:lvl1pPr>
              <a:defRPr sz="3600">
                <a:solidFill>
                  <a:schemeClr val="bg1"/>
                </a:solidFill>
              </a:defRPr>
            </a:lvl1pPr>
          </a:lstStyle>
          <a:p>
            <a:r>
              <a:rPr lang="en-US"/>
              <a:t>Section title 32pt</a:t>
            </a:r>
          </a:p>
        </p:txBody>
      </p:sp>
      <p:sp>
        <p:nvSpPr>
          <p:cNvPr id="43" name="Text Placeholder 42">
            <a:extLst>
              <a:ext uri="{FF2B5EF4-FFF2-40B4-BE49-F238E27FC236}">
                <a16:creationId xmlns:a16="http://schemas.microsoft.com/office/drawing/2014/main" id="{068C2A61-8D65-EA48-3357-A98833890D0E}"/>
              </a:ext>
            </a:extLst>
          </p:cNvPr>
          <p:cNvSpPr>
            <a:spLocks noGrp="1"/>
          </p:cNvSpPr>
          <p:nvPr>
            <p:ph type="body" sz="quarter" idx="22"/>
          </p:nvPr>
        </p:nvSpPr>
        <p:spPr>
          <a:xfrm>
            <a:off x="1143000" y="933002"/>
            <a:ext cx="10287000" cy="292100"/>
          </a:xfrm>
        </p:spPr>
        <p:txBody>
          <a:bodyPr/>
          <a:lstStyle>
            <a:lvl1pPr>
              <a:defRPr sz="2000" b="1">
                <a:solidFill>
                  <a:schemeClr val="accent1"/>
                </a:solidFill>
              </a:defRPr>
            </a:lvl1pPr>
            <a:lvl2pPr>
              <a:defRPr sz="2000" b="1">
                <a:solidFill>
                  <a:schemeClr val="accent1"/>
                </a:solidFill>
              </a:defRPr>
            </a:lvl2pPr>
            <a:lvl3pPr>
              <a:defRPr sz="2000" b="1">
                <a:solidFill>
                  <a:schemeClr val="accent1"/>
                </a:solidFill>
              </a:defRPr>
            </a:lvl3pPr>
            <a:lvl4pPr>
              <a:defRPr sz="2000" b="1">
                <a:solidFill>
                  <a:schemeClr val="accent1"/>
                </a:solidFill>
              </a:defRPr>
            </a:lvl4pPr>
            <a:lvl5pPr>
              <a:defRPr sz="2000" b="1">
                <a:solidFill>
                  <a:schemeClr val="accent1"/>
                </a:solidFill>
              </a:defRPr>
            </a:lvl5pPr>
          </a:lstStyle>
          <a:p>
            <a:pPr lvl="0"/>
            <a:r>
              <a:rPr lang="en-US"/>
              <a:t>Click to edit Master text styles</a:t>
            </a:r>
            <a:endParaRPr lang="en-IN"/>
          </a:p>
        </p:txBody>
      </p:sp>
    </p:spTree>
    <p:extLst>
      <p:ext uri="{BB962C8B-B14F-4D97-AF65-F5344CB8AC3E}">
        <p14:creationId xmlns:p14="http://schemas.microsoft.com/office/powerpoint/2010/main" val="25232811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ith Image - Gradient Dark">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AF0885-2F0A-4AA6-A875-A37E3A1C3DC0}"/>
              </a:ext>
            </a:extLst>
          </p:cNvPr>
          <p:cNvSpPr>
            <a:spLocks/>
          </p:cNvSpPr>
          <p:nvPr userDrawn="1"/>
        </p:nvSpPr>
        <p:spPr>
          <a:xfrm>
            <a:off x="135809" y="130130"/>
            <a:ext cx="11920383" cy="6597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0" y="491169"/>
            <a:ext cx="11430000" cy="443198"/>
          </a:xfrm>
        </p:spPr>
        <p:txBody>
          <a:bodyPr wrap="square" anchor="t">
            <a:spAutoFit/>
          </a:bodyPr>
          <a:lstStyle>
            <a:lvl1pPr>
              <a:defRPr sz="3600">
                <a:solidFill>
                  <a:schemeClr val="bg1"/>
                </a:solidFill>
              </a:defRPr>
            </a:lvl1pPr>
          </a:lstStyle>
          <a:p>
            <a:r>
              <a:rPr lang="en-US"/>
              <a:t>Section title 54pt</a:t>
            </a: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381000" y="1640116"/>
            <a:ext cx="11430000" cy="4172994"/>
          </a:xfrm>
        </p:spPr>
        <p:txBody>
          <a:bodyPr/>
          <a:lstStyle>
            <a:lvl1pPr>
              <a:lnSpc>
                <a:spcPct val="120000"/>
              </a:lnSpc>
              <a:spcAft>
                <a:spcPts val="1200"/>
              </a:spcAft>
              <a:defRPr sz="1400">
                <a:solidFill>
                  <a:schemeClr val="bg1"/>
                </a:solidFill>
                <a:latin typeface="Graphik Light" panose="020B0403030202060203" pitchFamily="34" charset="0"/>
              </a:defRPr>
            </a:lvl1pPr>
            <a:lvl2pPr>
              <a:lnSpc>
                <a:spcPct val="120000"/>
              </a:lnSpc>
              <a:spcAft>
                <a:spcPts val="1200"/>
              </a:spcAft>
              <a:defRPr sz="1400">
                <a:solidFill>
                  <a:schemeClr val="bg1"/>
                </a:solidFill>
                <a:latin typeface="Graphik Light" panose="020B0403030202060203" pitchFamily="34" charset="0"/>
              </a:defRPr>
            </a:lvl2pPr>
            <a:lvl3pPr>
              <a:lnSpc>
                <a:spcPct val="120000"/>
              </a:lnSpc>
              <a:spcAft>
                <a:spcPts val="1200"/>
              </a:spcAft>
              <a:defRPr sz="1400">
                <a:solidFill>
                  <a:schemeClr val="bg1"/>
                </a:solidFill>
                <a:latin typeface="Graphik Light" panose="020B0403030202060203" pitchFamily="34" charset="0"/>
              </a:defRPr>
            </a:lvl3pPr>
            <a:lvl4pPr>
              <a:lnSpc>
                <a:spcPct val="120000"/>
              </a:lnSpc>
              <a:spcAft>
                <a:spcPts val="1200"/>
              </a:spcAft>
              <a:defRPr sz="1400">
                <a:solidFill>
                  <a:schemeClr val="bg1"/>
                </a:solidFill>
                <a:latin typeface="Graphik Light" panose="020B0403030202060203" pitchFamily="34" charset="0"/>
              </a:defRPr>
            </a:lvl4pPr>
            <a:lvl5pPr>
              <a:lnSpc>
                <a:spcPct val="120000"/>
              </a:lnSpc>
              <a:spcAft>
                <a:spcPts val="1200"/>
              </a:spcAft>
              <a:defRPr sz="1400">
                <a:solidFill>
                  <a:schemeClr val="bg1"/>
                </a:solidFill>
                <a:latin typeface="Graphik Light" panose="020B04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20" name="Picture 19" descr="A picture containing drawing, clock&#10;&#10;Description automatically generated">
            <a:extLst>
              <a:ext uri="{FF2B5EF4-FFF2-40B4-BE49-F238E27FC236}">
                <a16:creationId xmlns:a16="http://schemas.microsoft.com/office/drawing/2014/main" id="{362AA138-A236-01B2-4E67-64D86396BB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21" name="TextBox 20">
            <a:extLst>
              <a:ext uri="{FF2B5EF4-FFF2-40B4-BE49-F238E27FC236}">
                <a16:creationId xmlns:a16="http://schemas.microsoft.com/office/drawing/2014/main" id="{5E55FE47-B848-29AC-D68B-7EAFEFADEB09}"/>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solidFill>
              </a:rPr>
              <a:t>Copyright © 2022 Accenture. All rights reserved.</a:t>
            </a:r>
            <a:endParaRPr lang="en-US" noProof="0">
              <a:solidFill>
                <a:schemeClr val="bg1"/>
              </a:solidFill>
            </a:endParaRPr>
          </a:p>
        </p:txBody>
      </p:sp>
      <p:sp>
        <p:nvSpPr>
          <p:cNvPr id="24" name="TextBox 23">
            <a:extLst>
              <a:ext uri="{FF2B5EF4-FFF2-40B4-BE49-F238E27FC236}">
                <a16:creationId xmlns:a16="http://schemas.microsoft.com/office/drawing/2014/main" id="{709BE74B-ABA6-2465-0682-098DE7F57603}"/>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a:solidFill>
                <a:schemeClr val="bg1">
                  <a:alpha val="75000"/>
                </a:schemeClr>
              </a:solidFill>
            </a:endParaRPr>
          </a:p>
        </p:txBody>
      </p:sp>
      <p:sp>
        <p:nvSpPr>
          <p:cNvPr id="25" name="Slide Number Placeholder 6">
            <a:extLst>
              <a:ext uri="{FF2B5EF4-FFF2-40B4-BE49-F238E27FC236}">
                <a16:creationId xmlns:a16="http://schemas.microsoft.com/office/drawing/2014/main" id="{EB162B84-EDA1-71B2-3E4E-0D08EF99C87C}"/>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bg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pic>
        <p:nvPicPr>
          <p:cNvPr id="10" name="Picture 9" descr="Background pattern&#10;&#10;Description automatically generated">
            <a:extLst>
              <a:ext uri="{FF2B5EF4-FFF2-40B4-BE49-F238E27FC236}">
                <a16:creationId xmlns:a16="http://schemas.microsoft.com/office/drawing/2014/main" id="{FC5BC2E7-671D-3179-6C33-F1505C34EF1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0" y="0"/>
            <a:ext cx="12188952" cy="6858000"/>
          </a:xfrm>
          <a:custGeom>
            <a:avLst/>
            <a:gdLst>
              <a:gd name="connsiteX0" fmla="*/ 134676 w 12188952"/>
              <a:gd name="connsiteY0" fmla="*/ 129600 h 6858000"/>
              <a:gd name="connsiteX1" fmla="*/ 134676 w 12188952"/>
              <a:gd name="connsiteY1" fmla="*/ 6728400 h 6858000"/>
              <a:gd name="connsiteX2" fmla="*/ 12054276 w 12188952"/>
              <a:gd name="connsiteY2" fmla="*/ 6728400 h 6858000"/>
              <a:gd name="connsiteX3" fmla="*/ 12054276 w 12188952"/>
              <a:gd name="connsiteY3" fmla="*/ 129600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34676" y="129600"/>
                </a:moveTo>
                <a:lnTo>
                  <a:pt x="134676" y="6728400"/>
                </a:lnTo>
                <a:lnTo>
                  <a:pt x="12054276" y="6728400"/>
                </a:lnTo>
                <a:lnTo>
                  <a:pt x="12054276" y="129600"/>
                </a:lnTo>
                <a:close/>
                <a:moveTo>
                  <a:pt x="0" y="0"/>
                </a:moveTo>
                <a:lnTo>
                  <a:pt x="12188952" y="0"/>
                </a:lnTo>
                <a:lnTo>
                  <a:pt x="12188952" y="6858000"/>
                </a:lnTo>
                <a:lnTo>
                  <a:pt x="0" y="6858000"/>
                </a:lnTo>
                <a:close/>
              </a:path>
            </a:pathLst>
          </a:custGeom>
        </p:spPr>
      </p:pic>
    </p:spTree>
    <p:extLst>
      <p:ext uri="{BB962C8B-B14F-4D97-AF65-F5344CB8AC3E}">
        <p14:creationId xmlns:p14="http://schemas.microsoft.com/office/powerpoint/2010/main" val="16193814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Section Divider with Image - Gradient Dark">
    <p:bg>
      <p:bgPr>
        <a:solidFill>
          <a:schemeClr val="tx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CFBD7941-757D-854B-5D47-68C5EC6014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 b="-6"/>
          <a:stretch/>
        </p:blipFill>
        <p:spPr>
          <a:xfrm>
            <a:off x="135808" y="130129"/>
            <a:ext cx="11920384" cy="6597741"/>
          </a:xfrm>
          <a:prstGeom prst="rect">
            <a:avLst/>
          </a:prstGeom>
        </p:spPr>
      </p:pic>
      <p:pic>
        <p:nvPicPr>
          <p:cNvPr id="4" name="Picture 3" descr="Background pattern&#10;&#10;Description automatically generated" hidden="1">
            <a:extLst>
              <a:ext uri="{FF2B5EF4-FFF2-40B4-BE49-F238E27FC236}">
                <a16:creationId xmlns:a16="http://schemas.microsoft.com/office/drawing/2014/main" id="{73CACFE1-4B7E-E853-BFF8-C72A658865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808" y="130129"/>
            <a:ext cx="11920384" cy="6597741"/>
          </a:xfrm>
          <a:prstGeom prst="rect">
            <a:avLst/>
          </a:prstGeom>
        </p:spPr>
      </p:pic>
      <p:pic>
        <p:nvPicPr>
          <p:cNvPr id="9" name="Picture 8" descr="Background pattern&#10;&#10;Description automatically generated" hidden="1">
            <a:extLst>
              <a:ext uri="{FF2B5EF4-FFF2-40B4-BE49-F238E27FC236}">
                <a16:creationId xmlns:a16="http://schemas.microsoft.com/office/drawing/2014/main" id="{970F20F0-E09F-1E58-30DC-4AA2145D164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5808" y="130129"/>
            <a:ext cx="11920383" cy="6597741"/>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1000" y="489600"/>
            <a:ext cx="11430000" cy="443198"/>
          </a:xfrm>
        </p:spPr>
        <p:txBody>
          <a:bodyPr wrap="square" anchor="t">
            <a:spAutoFit/>
          </a:bodyPr>
          <a:lstStyle>
            <a:lvl1pPr>
              <a:defRPr sz="3600">
                <a:solidFill>
                  <a:schemeClr val="tx1"/>
                </a:solidFill>
              </a:defRPr>
            </a:lvl1pPr>
          </a:lstStyle>
          <a:p>
            <a:r>
              <a:rPr lang="en-US"/>
              <a:t>Section title 54pt</a:t>
            </a:r>
          </a:p>
        </p:txBody>
      </p:sp>
      <p:sp>
        <p:nvSpPr>
          <p:cNvPr id="8" name="Content Placeholder 7">
            <a:extLst>
              <a:ext uri="{FF2B5EF4-FFF2-40B4-BE49-F238E27FC236}">
                <a16:creationId xmlns:a16="http://schemas.microsoft.com/office/drawing/2014/main" id="{F6637B6D-6853-48B0-A904-9D5297D9E382}"/>
              </a:ext>
            </a:extLst>
          </p:cNvPr>
          <p:cNvSpPr>
            <a:spLocks noGrp="1"/>
          </p:cNvSpPr>
          <p:nvPr>
            <p:ph sz="quarter" idx="10"/>
          </p:nvPr>
        </p:nvSpPr>
        <p:spPr>
          <a:xfrm>
            <a:off x="381000" y="1640116"/>
            <a:ext cx="11430000" cy="4172994"/>
          </a:xfrm>
        </p:spPr>
        <p:txBody>
          <a:bodyPr/>
          <a:lstStyle>
            <a:lvl1pPr>
              <a:lnSpc>
                <a:spcPct val="120000"/>
              </a:lnSpc>
              <a:spcAft>
                <a:spcPts val="1200"/>
              </a:spcAft>
              <a:defRPr sz="1400">
                <a:solidFill>
                  <a:schemeClr val="tx1"/>
                </a:solidFill>
                <a:latin typeface="+mj-lt"/>
              </a:defRPr>
            </a:lvl1pPr>
            <a:lvl2pPr>
              <a:lnSpc>
                <a:spcPct val="120000"/>
              </a:lnSpc>
              <a:spcAft>
                <a:spcPts val="1200"/>
              </a:spcAft>
              <a:defRPr sz="1400">
                <a:solidFill>
                  <a:schemeClr val="tx1"/>
                </a:solidFill>
                <a:latin typeface="+mj-lt"/>
              </a:defRPr>
            </a:lvl2pPr>
            <a:lvl3pPr>
              <a:lnSpc>
                <a:spcPct val="120000"/>
              </a:lnSpc>
              <a:spcAft>
                <a:spcPts val="1200"/>
              </a:spcAft>
              <a:defRPr sz="1400">
                <a:solidFill>
                  <a:schemeClr val="tx1"/>
                </a:solidFill>
                <a:latin typeface="+mj-lt"/>
              </a:defRPr>
            </a:lvl3pPr>
            <a:lvl4pPr>
              <a:lnSpc>
                <a:spcPct val="120000"/>
              </a:lnSpc>
              <a:spcAft>
                <a:spcPts val="1200"/>
              </a:spcAft>
              <a:defRPr sz="1400">
                <a:solidFill>
                  <a:schemeClr val="tx1"/>
                </a:solidFill>
                <a:latin typeface="+mj-lt"/>
              </a:defRPr>
            </a:lvl4pPr>
            <a:lvl5pPr>
              <a:lnSpc>
                <a:spcPct val="120000"/>
              </a:lnSpc>
              <a:spcAft>
                <a:spcPts val="1200"/>
              </a:spcAft>
              <a:defRPr sz="1400">
                <a:solidFill>
                  <a:schemeClr val="tx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7" name="Picture 16" descr="A picture containing drawing, clock&#10;&#10;Description automatically generated">
            <a:extLst>
              <a:ext uri="{FF2B5EF4-FFF2-40B4-BE49-F238E27FC236}">
                <a16:creationId xmlns:a16="http://schemas.microsoft.com/office/drawing/2014/main" id="{64E9254B-10DC-3AD1-3C58-C99FF6BCC90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381000" y="6210736"/>
            <a:ext cx="192024" cy="202328"/>
          </a:xfrm>
          <a:prstGeom prst="rect">
            <a:avLst/>
          </a:prstGeom>
        </p:spPr>
      </p:pic>
      <p:sp>
        <p:nvSpPr>
          <p:cNvPr id="18" name="TextBox 17">
            <a:extLst>
              <a:ext uri="{FF2B5EF4-FFF2-40B4-BE49-F238E27FC236}">
                <a16:creationId xmlns:a16="http://schemas.microsoft.com/office/drawing/2014/main" id="{AA16F227-2C46-3C4B-D93F-9C0FF9A8C94A}"/>
              </a:ext>
            </a:extLst>
          </p:cNvPr>
          <p:cNvSpPr txBox="1"/>
          <p:nvPr userDrawn="1"/>
        </p:nvSpPr>
        <p:spPr>
          <a:xfrm>
            <a:off x="8317890" y="6208575"/>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solidFill>
              </a:rPr>
              <a:t>Copyright © 2022 Accenture. All rights reserved.</a:t>
            </a:r>
            <a:endParaRPr lang="en-US" noProof="0">
              <a:solidFill>
                <a:schemeClr val="tx1"/>
              </a:solidFill>
            </a:endParaRPr>
          </a:p>
        </p:txBody>
      </p:sp>
      <p:sp>
        <p:nvSpPr>
          <p:cNvPr id="19" name="TextBox 18">
            <a:extLst>
              <a:ext uri="{FF2B5EF4-FFF2-40B4-BE49-F238E27FC236}">
                <a16:creationId xmlns:a16="http://schemas.microsoft.com/office/drawing/2014/main" id="{2C614923-AC2D-B8B1-F69B-9B16B1793A4A}"/>
              </a:ext>
            </a:extLst>
          </p:cNvPr>
          <p:cNvSpPr txBox="1"/>
          <p:nvPr userDrawn="1"/>
        </p:nvSpPr>
        <p:spPr>
          <a:xfrm>
            <a:off x="11430000" y="6207289"/>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20" name="Slide Number Placeholder 6">
            <a:extLst>
              <a:ext uri="{FF2B5EF4-FFF2-40B4-BE49-F238E27FC236}">
                <a16:creationId xmlns:a16="http://schemas.microsoft.com/office/drawing/2014/main" id="{39A36242-074A-F5DE-9C6A-3A6D211F0871}"/>
              </a:ext>
            </a:extLst>
          </p:cNvPr>
          <p:cNvSpPr>
            <a:spLocks noGrp="1"/>
          </p:cNvSpPr>
          <p:nvPr>
            <p:ph type="sldNum" sz="quarter" idx="4"/>
          </p:nvPr>
        </p:nvSpPr>
        <p:spPr>
          <a:xfrm>
            <a:off x="11429998" y="6203497"/>
            <a:ext cx="381001" cy="207843"/>
          </a:xfrm>
          <a:prstGeom prst="rect">
            <a:avLst/>
          </a:prstGeom>
          <a:noFill/>
        </p:spPr>
        <p:txBody>
          <a:bodyPr wrap="square" lIns="0" tIns="0" rIns="0" bIns="0" rtlCol="0" anchor="ctr">
            <a:noAutofit/>
          </a:bodyPr>
          <a:lstStyle>
            <a:lvl1pPr>
              <a:defRPr lang="en-US" sz="800" smtClean="0">
                <a:solidFill>
                  <a:schemeClr val="tx1"/>
                </a:solidFill>
              </a:defRPr>
            </a:lvl1pPr>
          </a:lstStyle>
          <a:p>
            <a:pPr algn="r" defTabSz="228600">
              <a:spcAft>
                <a:spcPts val="1200"/>
              </a:spcAft>
            </a:pPr>
            <a:fld id="{CC9E6EB9-168E-4914-8CC7-2E853AFB4F1B}" type="slidenum">
              <a:rPr lang="en-IN" smtClean="0"/>
              <a:pPr algn="r" defTabSz="228600">
                <a:spcAft>
                  <a:spcPts val="1200"/>
                </a:spcAft>
              </a:pPr>
              <a:t>‹#›</a:t>
            </a:fld>
            <a:endParaRPr lang="en-IN"/>
          </a:p>
        </p:txBody>
      </p:sp>
    </p:spTree>
    <p:extLst>
      <p:ext uri="{BB962C8B-B14F-4D97-AF65-F5344CB8AC3E}">
        <p14:creationId xmlns:p14="http://schemas.microsoft.com/office/powerpoint/2010/main" val="21527541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90005"/>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502030-B187-FE51-4FE0-32C86C0F52E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a:t>Thank you</a:t>
            </a:r>
            <a:endParaRPr lang="en-US"/>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608415464"/>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ayout_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180535"/>
      </p:ext>
    </p:extLst>
  </p:cSld>
  <p:clrMapOvr>
    <a:masterClrMapping/>
  </p:clrMapOvr>
  <p:extLst>
    <p:ext uri="{DCECCB84-F9BA-43D5-87BE-67443E8EF086}">
      <p15:sldGuideLst xmlns:p15="http://schemas.microsoft.com/office/powerpoint/2012/main">
        <p15:guide id="1" orient="horz" pos="2160">
          <p15:clr>
            <a:srgbClr val="FBAE40"/>
          </p15:clr>
        </p15:guide>
        <p15:guide id="2" pos="383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Intro – Full-bleed">
    <p:bg>
      <p:bgRef idx="1001">
        <a:schemeClr val="bg1"/>
      </p:bgRef>
    </p:bg>
    <p:spTree>
      <p:nvGrpSpPr>
        <p:cNvPr id="1" name=""/>
        <p:cNvGrpSpPr/>
        <p:nvPr/>
      </p:nvGrpSpPr>
      <p:grpSpPr>
        <a:xfrm>
          <a:off x="0" y="0"/>
          <a:ext cx="0" cy="0"/>
          <a:chOff x="0" y="0"/>
          <a:chExt cx="0" cy="0"/>
        </a:xfrm>
      </p:grpSpPr>
      <p:sp>
        <p:nvSpPr>
          <p:cNvPr id="11" name="Picture Placeholder 13">
            <a:extLst>
              <a:ext uri="{FF2B5EF4-FFF2-40B4-BE49-F238E27FC236}">
                <a16:creationId xmlns:a16="http://schemas.microsoft.com/office/drawing/2014/main" id="{DE0A3BC1-0AEE-4CB4-B4CD-8EE1F2C12BD8}"/>
              </a:ext>
            </a:extLst>
          </p:cNvPr>
          <p:cNvSpPr>
            <a:spLocks noGrp="1"/>
          </p:cNvSpPr>
          <p:nvPr>
            <p:ph type="pic" sz="quarter" idx="17" hasCustomPrompt="1"/>
          </p:nvPr>
        </p:nvSpPr>
        <p:spPr>
          <a:xfrm>
            <a:off x="0" y="0"/>
            <a:ext cx="12192001" cy="6858000"/>
          </a:xfrm>
          <a:prstGeom prst="rect">
            <a:avLst/>
          </a:prstGeom>
          <a:solidFill>
            <a:schemeClr val="tx1">
              <a:lumMod val="85000"/>
            </a:schemeClr>
          </a:solidFill>
        </p:spPr>
        <p:txBody>
          <a:bodyPr lIns="720000" tIns="0" rIns="720000" bIns="900000" anchor="ctr" anchorCtr="0"/>
          <a:lstStyle>
            <a:lvl1pPr algn="l">
              <a:spcBef>
                <a:spcPts val="0"/>
              </a:spcBef>
              <a:defRPr sz="1600" b="0" cap="none" baseline="0">
                <a:latin typeface="+mn-lt"/>
              </a:defRPr>
            </a:lvl1pPr>
          </a:lstStyle>
          <a:p>
            <a:r>
              <a:rPr lang="en-US"/>
              <a:t>Click on the icon to insert image </a:t>
            </a:r>
            <a:br>
              <a:rPr lang="en-US"/>
            </a:br>
            <a:r>
              <a:rPr lang="en-US"/>
              <a:t>in placeholder and use the crop tool </a:t>
            </a:r>
            <a:br>
              <a:rPr lang="en-US"/>
            </a:br>
            <a:r>
              <a:rPr lang="en-US"/>
              <a:t>to adjust the image cropping</a:t>
            </a:r>
          </a:p>
        </p:txBody>
      </p:sp>
      <p:sp>
        <p:nvSpPr>
          <p:cNvPr id="5" name="Slide Number Placeholder 4">
            <a:extLst>
              <a:ext uri="{FF2B5EF4-FFF2-40B4-BE49-F238E27FC236}">
                <a16:creationId xmlns:a16="http://schemas.microsoft.com/office/drawing/2014/main" id="{D2ABDFE8-15BE-4A34-B9AD-FF8BB2C45945}"/>
              </a:ext>
            </a:extLst>
          </p:cNvPr>
          <p:cNvSpPr>
            <a:spLocks noGrp="1"/>
          </p:cNvSpPr>
          <p:nvPr>
            <p:ph type="sldNum" sz="quarter" idx="39"/>
          </p:nvPr>
        </p:nvSpPr>
        <p:spPr/>
        <p:txBody>
          <a:bodyPr/>
          <a:lstStyle/>
          <a:p>
            <a:fld id="{876872E1-3CB8-45EA-A826-1429BD5BE353}" type="slidenum">
              <a:rPr lang="en-CA" smtClean="0"/>
              <a:pPr/>
              <a:t>‹#›</a:t>
            </a:fld>
            <a:endParaRPr lang="en-CA"/>
          </a:p>
        </p:txBody>
      </p:sp>
    </p:spTree>
    <p:extLst>
      <p:ext uri="{BB962C8B-B14F-4D97-AF65-F5344CB8AC3E}">
        <p14:creationId xmlns:p14="http://schemas.microsoft.com/office/powerpoint/2010/main" val="840014860"/>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Sunday, October 2, 2022</a:t>
            </a:fld>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2021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228600" lvl="0" indent="-228600" defTabSz="914400">
              <a:spcAft>
                <a:spcPts val="0"/>
              </a:spcAft>
            </a:pPr>
            <a:r>
              <a:rPr lang="en-US"/>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1_Text and Image 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1341438"/>
            <a:ext cx="4068763" cy="1706562"/>
          </a:xfrm>
        </p:spPr>
        <p:txBody>
          <a:bodyPr anchor="t"/>
          <a:lstStyle>
            <a:lvl1pPr>
              <a:lnSpc>
                <a:spcPct val="90000"/>
              </a:lnSpc>
              <a:defRPr sz="3000"/>
            </a:lvl1pPr>
          </a:lstStyle>
          <a:p>
            <a:r>
              <a:rPr lang="en-GB"/>
              <a:t>Place headline here (32pt, min 30pt)</a:t>
            </a:r>
            <a:endParaRPr lang="en-US"/>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Tree>
    <p:extLst>
      <p:ext uri="{BB962C8B-B14F-4D97-AF65-F5344CB8AC3E}">
        <p14:creationId xmlns:p14="http://schemas.microsoft.com/office/powerpoint/2010/main" val="1324877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Key Message Mid Purpl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mountain, sky, outdoor, nature&#10;&#10;Description automatically generated">
            <a:extLst>
              <a:ext uri="{FF2B5EF4-FFF2-40B4-BE49-F238E27FC236}">
                <a16:creationId xmlns:a16="http://schemas.microsoft.com/office/drawing/2014/main" id="{BF55CAFC-C1BE-7F4A-B933-F627A3D2B9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chemeClr val="tx1">
                    <a:alpha val="75000"/>
                  </a:schemeClr>
                </a:solidFill>
                <a:effectLst/>
                <a:uLnTx/>
                <a:uFillTx/>
              </a:rPr>
              <a:t>Copyright © 2021 Accenture. All rights reserved.</a:t>
            </a:r>
            <a:endParaRPr kumimoji="0" lang="en-US" sz="1800" b="0" i="0" u="none" strike="noStrike" kern="0" cap="none" spc="0" normalizeH="0" baseline="0" noProof="0">
              <a:ln>
                <a:noFill/>
              </a:ln>
              <a:solidFill>
                <a:schemeClr val="tx1">
                  <a:alpha val="75000"/>
                </a:scheme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chemeClr val="tx1">
                    <a:alpha val="75000"/>
                  </a:scheme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chemeClr val="tx1">
                  <a:alpha val="75000"/>
                </a:schemeClr>
              </a:solidFill>
              <a:effectLst/>
              <a:uLnTx/>
              <a:uFillTx/>
            </a:endParaRPr>
          </a:p>
        </p:txBody>
      </p:sp>
      <p:pic>
        <p:nvPicPr>
          <p:cNvPr id="7" name="Picture 6" descr="A picture containing drawing, clock&#10;&#10;Description automatically generated">
            <a:extLst>
              <a:ext uri="{FF2B5EF4-FFF2-40B4-BE49-F238E27FC236}">
                <a16:creationId xmlns:a16="http://schemas.microsoft.com/office/drawing/2014/main" id="{635808FC-AEE5-1144-80EC-066D492422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3522943535"/>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9_Text and Image 1">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0A0CBE-5949-4A42-9CE5-631955104F7E}"/>
              </a:ext>
            </a:extLst>
          </p:cNvPr>
          <p:cNvSpPr/>
          <p:nvPr userDrawn="1"/>
        </p:nvSpPr>
        <p:spPr>
          <a:xfrm>
            <a:off x="-3516" y="0"/>
            <a:ext cx="12195515" cy="5133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AU"/>
          </a:p>
        </p:txBody>
      </p:sp>
      <p:sp>
        <p:nvSpPr>
          <p:cNvPr id="6" name="Picture Placeholder 5">
            <a:extLst>
              <a:ext uri="{FF2B5EF4-FFF2-40B4-BE49-F238E27FC236}">
                <a16:creationId xmlns:a16="http://schemas.microsoft.com/office/drawing/2014/main" id="{646F41CC-6EFA-FF4B-9A50-99E86851A7CB}"/>
              </a:ext>
            </a:extLst>
          </p:cNvPr>
          <p:cNvSpPr>
            <a:spLocks noGrp="1"/>
          </p:cNvSpPr>
          <p:nvPr>
            <p:ph type="pic" sz="quarter" idx="27" hasCustomPrompt="1"/>
          </p:nvPr>
        </p:nvSpPr>
        <p:spPr>
          <a:xfrm>
            <a:off x="7073900" y="0"/>
            <a:ext cx="5118100" cy="5133975"/>
          </a:xfrm>
          <a:solidFill>
            <a:schemeClr val="bg1">
              <a:lumMod val="95000"/>
            </a:schemeClr>
          </a:solidFill>
        </p:spPr>
        <p:txBody>
          <a:bodyPr anchor="ctr"/>
          <a:lstStyle>
            <a:lvl1pPr marL="0" marR="0" indent="0" algn="ctr" defTabSz="228600" rtl="0" eaLnBrk="1" fontAlgn="auto" latinLnBrk="0" hangingPunct="1">
              <a:lnSpc>
                <a:spcPct val="100000"/>
              </a:lnSpc>
              <a:spcBef>
                <a:spcPts val="0"/>
              </a:spcBef>
              <a:spcAft>
                <a:spcPts val="1200"/>
              </a:spcAft>
              <a:buClrTx/>
              <a:buSzTx/>
              <a:buFont typeface="Arial" panose="020B0604020202020204" pitchFamily="34" charset="0"/>
              <a:buNone/>
              <a:tabLst/>
              <a:defRPr sz="1600"/>
            </a:lvl1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CA" sz="1800" b="0" i="0" u="none" strike="noStrike" kern="1200" cap="none" spc="0" normalizeH="0" baseline="0" noProof="0">
                <a:ln>
                  <a:noFill/>
                </a:ln>
                <a:solidFill>
                  <a:srgbClr val="000000">
                    <a:lumMod val="50000"/>
                    <a:lumOff val="50000"/>
                  </a:srgbClr>
                </a:solidFill>
                <a:effectLst/>
                <a:uLnTx/>
                <a:uFillTx/>
                <a:latin typeface="+mn-lt"/>
                <a:ea typeface="+mn-ea"/>
                <a:cs typeface="+mn-cs"/>
              </a:rPr>
              <a:t>Click on the icon or drag image </a:t>
            </a:r>
            <a:br>
              <a:rPr kumimoji="0" lang="en-CA" sz="1800" b="0" i="0" u="none" strike="noStrike" kern="1200" cap="none" spc="0" normalizeH="0" baseline="0" noProof="0">
                <a:ln>
                  <a:noFill/>
                </a:ln>
                <a:solidFill>
                  <a:srgbClr val="000000">
                    <a:lumMod val="50000"/>
                    <a:lumOff val="50000"/>
                  </a:srgbClr>
                </a:solidFill>
                <a:effectLst/>
                <a:uLnTx/>
                <a:uFillTx/>
                <a:latin typeface="+mn-lt"/>
                <a:ea typeface="+mn-ea"/>
                <a:cs typeface="+mn-cs"/>
              </a:rPr>
            </a:br>
            <a:r>
              <a:rPr kumimoji="0" lang="en-CA" sz="1800" b="0" i="0" u="none" strike="noStrike" kern="1200" cap="none" spc="0" normalizeH="0" baseline="0" noProof="0">
                <a:ln>
                  <a:noFill/>
                </a:ln>
                <a:solidFill>
                  <a:srgbClr val="000000">
                    <a:lumMod val="50000"/>
                    <a:lumOff val="50000"/>
                  </a:srgbClr>
                </a:solidFill>
                <a:effectLst/>
                <a:uLnTx/>
                <a:uFillTx/>
                <a:latin typeface="+mn-lt"/>
                <a:ea typeface="+mn-ea"/>
                <a:cs typeface="+mn-cs"/>
              </a:rPr>
              <a:t>to insert an image </a:t>
            </a:r>
            <a:endParaRPr kumimoji="0" lang="en-US" sz="1800" b="0" i="0" u="none" strike="noStrike" kern="1200" cap="none" spc="0" normalizeH="0" baseline="0" noProof="0">
              <a:ln>
                <a:noFill/>
              </a:ln>
              <a:solidFill>
                <a:srgbClr val="000000">
                  <a:lumMod val="50000"/>
                  <a:lumOff val="50000"/>
                </a:srgbClr>
              </a:solidFill>
              <a:effectLst/>
              <a:uLnTx/>
              <a:uFillTx/>
              <a:latin typeface="+mn-lt"/>
              <a:ea typeface="+mn-ea"/>
              <a:cs typeface="+mn-cs"/>
            </a:endParaRPr>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bg1">
                    <a:alpha val="75000"/>
                  </a:schemeClr>
                </a:solidFill>
              </a:defRPr>
            </a:lvl1pPr>
          </a:lstStyle>
          <a:p>
            <a:pPr algn="r" defTabSz="228600">
              <a:spcAft>
                <a:spcPts val="1200"/>
              </a:spcAft>
            </a:pPr>
            <a:fld id="{CC9E6EB9-168E-4914-8CC7-2E853AFB4F1B}" type="slidenum">
              <a:rPr lang="en-AU" smtClean="0"/>
              <a:pPr algn="r" defTabSz="228600">
                <a:spcAft>
                  <a:spcPts val="1200"/>
                </a:spcAft>
              </a:pPr>
              <a:t>‹#›</a:t>
            </a:fld>
            <a:endParaRPr lang="en-AU"/>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bg1">
                    <a:alpha val="75000"/>
                  </a:schemeClr>
                </a:solidFill>
              </a:rPr>
              <a:t>Copyright © 2021 Accenture. All rights reserved.</a:t>
            </a:r>
            <a:endParaRPr lang="en-US" noProof="0">
              <a:solidFill>
                <a:schemeClr val="bg1">
                  <a:alpha val="75000"/>
                </a:schemeClr>
              </a:solidFill>
            </a:endParaRPr>
          </a:p>
        </p:txBody>
      </p:sp>
      <p:sp>
        <p:nvSpPr>
          <p:cNvPr id="12" name="Text Placeholder 4">
            <a:extLst>
              <a:ext uri="{FF2B5EF4-FFF2-40B4-BE49-F238E27FC236}">
                <a16:creationId xmlns:a16="http://schemas.microsoft.com/office/drawing/2014/main" id="{563AB8B4-46E8-AE45-8825-9BF298AF6E4A}"/>
              </a:ext>
            </a:extLst>
          </p:cNvPr>
          <p:cNvSpPr>
            <a:spLocks noGrp="1"/>
          </p:cNvSpPr>
          <p:nvPr>
            <p:ph type="body" sz="quarter" idx="14" hasCustomPrompt="1"/>
          </p:nvPr>
        </p:nvSpPr>
        <p:spPr>
          <a:xfrm>
            <a:off x="381000" y="1109190"/>
            <a:ext cx="4737101" cy="622615"/>
          </a:xfrm>
        </p:spPr>
        <p:txBody>
          <a:bodyPr tIns="216000"/>
          <a:lstStyle>
            <a:lvl1pPr>
              <a:lnSpc>
                <a:spcPct val="90000"/>
              </a:lnSpc>
              <a:defRPr sz="2400" b="0" i="0">
                <a:solidFill>
                  <a:schemeClr val="accent1"/>
                </a:solidFill>
                <a:latin typeface="GT Sectra Fine Rg" pitchFamily="2" charset="77"/>
              </a:defRPr>
            </a:lvl1pPr>
          </a:lstStyle>
          <a:p>
            <a:pPr lvl="0"/>
            <a:r>
              <a:rPr lang="en-US" sz="2000"/>
              <a:t>Place sub-headline here in GT Sectra Fine at 20pt minimum</a:t>
            </a:r>
          </a:p>
        </p:txBody>
      </p:sp>
      <p:sp>
        <p:nvSpPr>
          <p:cNvPr id="26" name="Text Placeholder 3">
            <a:extLst>
              <a:ext uri="{FF2B5EF4-FFF2-40B4-BE49-F238E27FC236}">
                <a16:creationId xmlns:a16="http://schemas.microsoft.com/office/drawing/2014/main" id="{9A9F2A37-CCF9-F54D-898C-7785297A9ACA}"/>
              </a:ext>
            </a:extLst>
          </p:cNvPr>
          <p:cNvSpPr>
            <a:spLocks noGrp="1"/>
          </p:cNvSpPr>
          <p:nvPr>
            <p:ph type="body" sz="quarter" idx="20" hasCustomPrompt="1"/>
          </p:nvPr>
        </p:nvSpPr>
        <p:spPr>
          <a:xfrm>
            <a:off x="5325956" y="1247789"/>
            <a:ext cx="2775057" cy="3885906"/>
          </a:xfrm>
          <a:blipFill>
            <a:blip r:embed="rId3"/>
            <a:stretch>
              <a:fillRect/>
            </a:stretch>
          </a:blipFill>
        </p:spPr>
        <p:txBody>
          <a:bodyPr lIns="288000" tIns="288000" rIns="251999"/>
          <a:lstStyle>
            <a:lvl1pPr>
              <a:lnSpc>
                <a:spcPct val="95000"/>
              </a:lnSpc>
              <a:spcBef>
                <a:spcPts val="0"/>
              </a:spcBef>
              <a:spcAft>
                <a:spcPts val="0"/>
              </a:spcAft>
              <a:defRPr sz="40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 name="Text Placeholder 3">
            <a:extLst>
              <a:ext uri="{FF2B5EF4-FFF2-40B4-BE49-F238E27FC236}">
                <a16:creationId xmlns:a16="http://schemas.microsoft.com/office/drawing/2014/main" id="{C85B3BE4-E38A-4E4A-A0C1-FBE50F9FF0C3}"/>
              </a:ext>
            </a:extLst>
          </p:cNvPr>
          <p:cNvSpPr>
            <a:spLocks noGrp="1"/>
          </p:cNvSpPr>
          <p:nvPr>
            <p:ph type="body" sz="quarter" idx="21"/>
          </p:nvPr>
        </p:nvSpPr>
        <p:spPr>
          <a:xfrm>
            <a:off x="381000" y="2099791"/>
            <a:ext cx="4737101" cy="2672234"/>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vl5pPr>
              <a:spcAft>
                <a:spcPts val="600"/>
              </a:spcAft>
              <a:defRPr sz="1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0" name="Text Placeholder 3">
            <a:extLst>
              <a:ext uri="{FF2B5EF4-FFF2-40B4-BE49-F238E27FC236}">
                <a16:creationId xmlns:a16="http://schemas.microsoft.com/office/drawing/2014/main" id="{D0E590D6-CBD7-2B41-A328-62ED90DAFB85}"/>
              </a:ext>
            </a:extLst>
          </p:cNvPr>
          <p:cNvSpPr>
            <a:spLocks noGrp="1"/>
          </p:cNvSpPr>
          <p:nvPr>
            <p:ph type="body" sz="quarter" idx="10" hasCustomPrompt="1"/>
          </p:nvPr>
        </p:nvSpPr>
        <p:spPr>
          <a:xfrm>
            <a:off x="381001"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1" name="Text Placeholder 3">
            <a:extLst>
              <a:ext uri="{FF2B5EF4-FFF2-40B4-BE49-F238E27FC236}">
                <a16:creationId xmlns:a16="http://schemas.microsoft.com/office/drawing/2014/main" id="{F1D0C336-184F-4144-9874-ECC0D8B9B149}"/>
              </a:ext>
            </a:extLst>
          </p:cNvPr>
          <p:cNvSpPr>
            <a:spLocks noGrp="1"/>
          </p:cNvSpPr>
          <p:nvPr>
            <p:ph type="body" sz="quarter" idx="22" hasCustomPrompt="1"/>
          </p:nvPr>
        </p:nvSpPr>
        <p:spPr>
          <a:xfrm>
            <a:off x="2049273"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2" name="Text Placeholder 3">
            <a:extLst>
              <a:ext uri="{FF2B5EF4-FFF2-40B4-BE49-F238E27FC236}">
                <a16:creationId xmlns:a16="http://schemas.microsoft.com/office/drawing/2014/main" id="{9CD8B900-B797-144B-82BE-0646A1857B8C}"/>
              </a:ext>
            </a:extLst>
          </p:cNvPr>
          <p:cNvSpPr>
            <a:spLocks noGrp="1"/>
          </p:cNvSpPr>
          <p:nvPr>
            <p:ph type="body" sz="quarter" idx="23" hasCustomPrompt="1"/>
          </p:nvPr>
        </p:nvSpPr>
        <p:spPr>
          <a:xfrm>
            <a:off x="3717545"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3" name="Text Placeholder 3">
            <a:extLst>
              <a:ext uri="{FF2B5EF4-FFF2-40B4-BE49-F238E27FC236}">
                <a16:creationId xmlns:a16="http://schemas.microsoft.com/office/drawing/2014/main" id="{659DD2D5-B326-5448-8312-96D74D6CEA99}"/>
              </a:ext>
            </a:extLst>
          </p:cNvPr>
          <p:cNvSpPr>
            <a:spLocks noGrp="1"/>
          </p:cNvSpPr>
          <p:nvPr>
            <p:ph type="body" sz="quarter" idx="24" hasCustomPrompt="1"/>
          </p:nvPr>
        </p:nvSpPr>
        <p:spPr>
          <a:xfrm>
            <a:off x="5385817"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4" name="Text Placeholder 3">
            <a:extLst>
              <a:ext uri="{FF2B5EF4-FFF2-40B4-BE49-F238E27FC236}">
                <a16:creationId xmlns:a16="http://schemas.microsoft.com/office/drawing/2014/main" id="{D1E49A3D-A122-3C47-A6C7-B87328570C43}"/>
              </a:ext>
            </a:extLst>
          </p:cNvPr>
          <p:cNvSpPr>
            <a:spLocks noGrp="1"/>
          </p:cNvSpPr>
          <p:nvPr>
            <p:ph type="body" sz="quarter" idx="25" hasCustomPrompt="1"/>
          </p:nvPr>
        </p:nvSpPr>
        <p:spPr>
          <a:xfrm>
            <a:off x="7054089"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5" name="Text Placeholder 3">
            <a:extLst>
              <a:ext uri="{FF2B5EF4-FFF2-40B4-BE49-F238E27FC236}">
                <a16:creationId xmlns:a16="http://schemas.microsoft.com/office/drawing/2014/main" id="{A54A3329-FC1D-6E4E-997B-42E2B88329F6}"/>
              </a:ext>
            </a:extLst>
          </p:cNvPr>
          <p:cNvSpPr>
            <a:spLocks noGrp="1"/>
          </p:cNvSpPr>
          <p:nvPr>
            <p:ph type="body" sz="quarter" idx="26" hasCustomPrompt="1"/>
          </p:nvPr>
        </p:nvSpPr>
        <p:spPr>
          <a:xfrm>
            <a:off x="8722361"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
        <p:nvSpPr>
          <p:cNvPr id="49" name="Title 48">
            <a:extLst>
              <a:ext uri="{FF2B5EF4-FFF2-40B4-BE49-F238E27FC236}">
                <a16:creationId xmlns:a16="http://schemas.microsoft.com/office/drawing/2014/main" id="{5AE47184-A9EB-994F-85D9-EAEE27B48087}"/>
              </a:ext>
            </a:extLst>
          </p:cNvPr>
          <p:cNvSpPr>
            <a:spLocks noGrp="1"/>
          </p:cNvSpPr>
          <p:nvPr>
            <p:ph type="title"/>
          </p:nvPr>
        </p:nvSpPr>
        <p:spPr>
          <a:xfrm>
            <a:off x="381000" y="380999"/>
            <a:ext cx="6324600" cy="990601"/>
          </a:xfrm>
        </p:spPr>
        <p:txBody>
          <a:bodyPr/>
          <a:lstStyle/>
          <a:p>
            <a:r>
              <a:rPr lang="en-GB"/>
              <a:t>Click to edit Master title style</a:t>
            </a:r>
            <a:endParaRPr lang="en-AU"/>
          </a:p>
        </p:txBody>
      </p:sp>
      <p:sp>
        <p:nvSpPr>
          <p:cNvPr id="50" name="Text Placeholder 3">
            <a:extLst>
              <a:ext uri="{FF2B5EF4-FFF2-40B4-BE49-F238E27FC236}">
                <a16:creationId xmlns:a16="http://schemas.microsoft.com/office/drawing/2014/main" id="{E062EF5A-B839-CD43-A35B-83D672289259}"/>
              </a:ext>
            </a:extLst>
          </p:cNvPr>
          <p:cNvSpPr>
            <a:spLocks noGrp="1"/>
          </p:cNvSpPr>
          <p:nvPr>
            <p:ph type="body" sz="quarter" idx="28" hasCustomPrompt="1"/>
          </p:nvPr>
        </p:nvSpPr>
        <p:spPr>
          <a:xfrm>
            <a:off x="10390633" y="5380044"/>
            <a:ext cx="1423416" cy="612775"/>
          </a:xfrm>
        </p:spPr>
        <p:txBody>
          <a:bodyPr/>
          <a:lstStyle>
            <a:lvl1pPr marL="0" indent="0">
              <a:lnSpc>
                <a:spcPct val="95000"/>
              </a:lnSpc>
              <a:spcBef>
                <a:spcPts val="0"/>
              </a:spcBef>
              <a:spcAft>
                <a:spcPts val="0"/>
              </a:spcAft>
              <a:buFont typeface="Arial" panose="020B0604020202020204" pitchFamily="34" charset="0"/>
              <a:buNone/>
              <a:defRPr sz="2800" b="1" i="0">
                <a:solidFill>
                  <a:schemeClr val="bg1"/>
                </a:solidFill>
                <a:latin typeface="Graphik Semibold" panose="020B0503030202060203" pitchFamily="34" charset="77"/>
              </a:defRPr>
            </a:lvl1pPr>
            <a:lvl2pPr marL="0" indent="0">
              <a:lnSpc>
                <a:spcPct val="95000"/>
              </a:lnSpc>
              <a:spcBef>
                <a:spcPts val="0"/>
              </a:spcBef>
              <a:spcAft>
                <a:spcPts val="0"/>
              </a:spcAft>
              <a:buNone/>
              <a:defRPr sz="1400">
                <a:solidFill>
                  <a:schemeClr val="bg1"/>
                </a:solidFill>
              </a:defRPr>
            </a:lvl2pPr>
          </a:lstStyle>
          <a:p>
            <a:pPr lvl="0"/>
            <a:r>
              <a:rPr lang="en-GB"/>
              <a:t>00</a:t>
            </a:r>
          </a:p>
          <a:p>
            <a:pPr lvl="1"/>
            <a:r>
              <a:rPr lang="en-GB"/>
              <a:t>Second level</a:t>
            </a:r>
            <a:endParaRPr lang="en-AU"/>
          </a:p>
        </p:txBody>
      </p:sp>
    </p:spTree>
    <p:extLst>
      <p:ext uri="{BB962C8B-B14F-4D97-AF65-F5344CB8AC3E}">
        <p14:creationId xmlns:p14="http://schemas.microsoft.com/office/powerpoint/2010/main" val="41236167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a:t>Place headline here (36pt, min 30pt)</a:t>
            </a:r>
            <a:endParaRPr lang="en-US"/>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691678955"/>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38716351-8A5C-C24E-A6A1-CACE96537980}"/>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tx1"/>
                </a:solidFill>
                <a:latin typeface="Graphik Medium" panose="020B0503030202060203" pitchFamily="34" charset="77"/>
              </a:defRPr>
            </a:lvl1pPr>
          </a:lstStyle>
          <a:p>
            <a:r>
              <a:rPr lang="en-US"/>
              <a:t>Accenture Technology</a:t>
            </a:r>
          </a:p>
        </p:txBody>
      </p:sp>
      <p:sp>
        <p:nvSpPr>
          <p:cNvPr id="9" name="Slide Number Placeholder 5">
            <a:extLst>
              <a:ext uri="{FF2B5EF4-FFF2-40B4-BE49-F238E27FC236}">
                <a16:creationId xmlns:a16="http://schemas.microsoft.com/office/drawing/2014/main" id="{352EC77F-93A5-4A4D-8297-C65711D66D37}"/>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tx1"/>
                </a:solidFill>
                <a:latin typeface="Graphik Medium" panose="020B0503030202060203" pitchFamily="34" charset="77"/>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2012607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lank - Light">
    <p:spTree>
      <p:nvGrpSpPr>
        <p:cNvPr id="1" name=""/>
        <p:cNvGrpSpPr/>
        <p:nvPr/>
      </p:nvGrpSpPr>
      <p:grpSpPr>
        <a:xfrm>
          <a:off x="0" y="0"/>
          <a:ext cx="0" cy="0"/>
          <a:chOff x="0" y="0"/>
          <a:chExt cx="0" cy="0"/>
        </a:xfrm>
      </p:grpSpPr>
      <p:pic>
        <p:nvPicPr>
          <p:cNvPr id="10" name="Picture 9" descr="A picture containing sky, outdoor, nature, standing&#10;&#10;Description automatically generated">
            <a:extLst>
              <a:ext uri="{FF2B5EF4-FFF2-40B4-BE49-F238E27FC236}">
                <a16:creationId xmlns:a16="http://schemas.microsoft.com/office/drawing/2014/main" id="{6C9DC810-F3C0-654B-A10A-6FAA418DD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475" y="117476"/>
            <a:ext cx="11955463" cy="6623050"/>
          </a:xfrm>
          <a:prstGeom prst="rect">
            <a:avLst/>
          </a:prstGeom>
        </p:spPr>
      </p:pic>
    </p:spTree>
    <p:extLst>
      <p:ext uri="{BB962C8B-B14F-4D97-AF65-F5344CB8AC3E}">
        <p14:creationId xmlns:p14="http://schemas.microsoft.com/office/powerpoint/2010/main" val="9403721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2_Blank with footers">
    <p:bg>
      <p:bgPr>
        <a:solidFill>
          <a:srgbClr val="E6E6DC"/>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AC38CD9-600C-3E43-8442-52D219EBA0F2}"/>
              </a:ext>
            </a:extLst>
          </p:cNvPr>
          <p:cNvSpPr/>
          <p:nvPr userDrawn="1"/>
        </p:nvSpPr>
        <p:spPr>
          <a:xfrm>
            <a:off x="117475" y="117475"/>
            <a:ext cx="11957050" cy="662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Tree>
    <p:extLst>
      <p:ext uri="{BB962C8B-B14F-4D97-AF65-F5344CB8AC3E}">
        <p14:creationId xmlns:p14="http://schemas.microsoft.com/office/powerpoint/2010/main" val="36605188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1_Blank with footers">
    <p:bg>
      <p:bgPr>
        <a:solidFill>
          <a:srgbClr val="E6E6DC"/>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364111-1BE1-7340-8DC5-04364A1C3A70}"/>
              </a:ext>
            </a:extLst>
          </p:cNvPr>
          <p:cNvSpPr/>
          <p:nvPr userDrawn="1"/>
        </p:nvSpPr>
        <p:spPr>
          <a:xfrm>
            <a:off x="117475" y="117475"/>
            <a:ext cx="11957050" cy="6623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pic>
        <p:nvPicPr>
          <p:cNvPr id="2" name="Gradient-bg" descr="Gradient-bg">
            <a:hlinkClick r:id="" action="ppaction://media"/>
            <a:extLst>
              <a:ext uri="{FF2B5EF4-FFF2-40B4-BE49-F238E27FC236}">
                <a16:creationId xmlns:a16="http://schemas.microsoft.com/office/drawing/2014/main" id="{9825EF8D-6E49-B347-BA7B-2AE22E70E59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6600823" y="1358999"/>
            <a:ext cx="5591853" cy="4396142"/>
          </a:xfrm>
          <a:prstGeom prst="rect">
            <a:avLst/>
          </a:prstGeom>
        </p:spPr>
      </p:pic>
      <p:grpSp>
        <p:nvGrpSpPr>
          <p:cNvPr id="5" name="Group 4">
            <a:extLst>
              <a:ext uri="{FF2B5EF4-FFF2-40B4-BE49-F238E27FC236}">
                <a16:creationId xmlns:a16="http://schemas.microsoft.com/office/drawing/2014/main" id="{6E7D87D0-F1A0-604F-BBDE-5A3150F51E9F}"/>
              </a:ext>
            </a:extLst>
          </p:cNvPr>
          <p:cNvGrpSpPr/>
          <p:nvPr userDrawn="1"/>
        </p:nvGrpSpPr>
        <p:grpSpPr>
          <a:xfrm>
            <a:off x="6747009" y="1133675"/>
            <a:ext cx="1050975" cy="4835755"/>
            <a:chOff x="248769" y="115513"/>
            <a:chExt cx="1050975" cy="6757985"/>
          </a:xfrm>
        </p:grpSpPr>
        <p:sp>
          <p:nvSpPr>
            <p:cNvPr id="6" name="Rectangle 5">
              <a:extLst>
                <a:ext uri="{FF2B5EF4-FFF2-40B4-BE49-F238E27FC236}">
                  <a16:creationId xmlns:a16="http://schemas.microsoft.com/office/drawing/2014/main" id="{F70EAE31-4B35-F34F-8B19-3D26CB74019B}"/>
                </a:ext>
              </a:extLst>
            </p:cNvPr>
            <p:cNvSpPr/>
            <p:nvPr userDrawn="1"/>
          </p:nvSpPr>
          <p:spPr>
            <a:xfrm>
              <a:off x="248769" y="115513"/>
              <a:ext cx="133350" cy="6757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7" name="Rectangle 6">
              <a:extLst>
                <a:ext uri="{FF2B5EF4-FFF2-40B4-BE49-F238E27FC236}">
                  <a16:creationId xmlns:a16="http://schemas.microsoft.com/office/drawing/2014/main" id="{7F1E7F06-53A6-264E-9A05-AEC4FC6CAB65}"/>
                </a:ext>
              </a:extLst>
            </p:cNvPr>
            <p:cNvSpPr/>
            <p:nvPr userDrawn="1"/>
          </p:nvSpPr>
          <p:spPr>
            <a:xfrm>
              <a:off x="648819" y="115513"/>
              <a:ext cx="133350" cy="6757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sp>
          <p:nvSpPr>
            <p:cNvPr id="8" name="Rectangle 7">
              <a:extLst>
                <a:ext uri="{FF2B5EF4-FFF2-40B4-BE49-F238E27FC236}">
                  <a16:creationId xmlns:a16="http://schemas.microsoft.com/office/drawing/2014/main" id="{24C24261-D729-C94D-AEF5-41185B5C2B09}"/>
                </a:ext>
              </a:extLst>
            </p:cNvPr>
            <p:cNvSpPr/>
            <p:nvPr userDrawn="1"/>
          </p:nvSpPr>
          <p:spPr>
            <a:xfrm>
              <a:off x="1166394" y="115513"/>
              <a:ext cx="133350" cy="6757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grpSp>
    </p:spTree>
    <p:extLst>
      <p:ext uri="{BB962C8B-B14F-4D97-AF65-F5344CB8AC3E}">
        <p14:creationId xmlns:p14="http://schemas.microsoft.com/office/powerpoint/2010/main" val="283493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ark blank with footer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FA7DEB-5394-E04A-A808-328A7ED8CE7B}"/>
              </a:ext>
            </a:extLst>
          </p:cNvPr>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marL="0" marR="0" indent="0" algn="l" defTabSz="914400" rtl="0" eaLnBrk="1" fontAlgn="auto" latinLnBrk="0" hangingPunct="1">
              <a:lnSpc>
                <a:spcPct val="100000"/>
              </a:lnSpc>
              <a:spcBef>
                <a:spcPts val="0"/>
              </a:spcBef>
              <a:spcAft>
                <a:spcPts val="0"/>
              </a:spcAft>
              <a:buClrTx/>
              <a:buSzTx/>
              <a:buFontTx/>
              <a:buNone/>
              <a:tabLst/>
              <a:defRPr sz="1000" b="0" i="0">
                <a:solidFill>
                  <a:schemeClr val="bg1"/>
                </a:solidFill>
                <a:latin typeface="Graphik Medium" panose="020B0503030202060203" pitchFamily="34" charset="77"/>
              </a:defRPr>
            </a:lvl1pPr>
          </a:lstStyle>
          <a:p>
            <a:r>
              <a:rPr lang="en-US"/>
              <a:t>Accenture Technology</a:t>
            </a:r>
          </a:p>
        </p:txBody>
      </p:sp>
      <p:sp>
        <p:nvSpPr>
          <p:cNvPr id="6" name="Slide Number Placeholder 5">
            <a:extLst>
              <a:ext uri="{FF2B5EF4-FFF2-40B4-BE49-F238E27FC236}">
                <a16:creationId xmlns:a16="http://schemas.microsoft.com/office/drawing/2014/main" id="{68DDAD29-8AA2-9B45-B910-CBD64DD61272}"/>
              </a:ext>
            </a:extLst>
          </p:cNvPr>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b="0" i="0">
                <a:solidFill>
                  <a:schemeClr val="bg1"/>
                </a:solidFill>
                <a:latin typeface="Graphik Medium" panose="020B0503030202060203" pitchFamily="34" charset="77"/>
              </a:defRPr>
            </a:lvl1pPr>
          </a:lstStyle>
          <a:p>
            <a:fld id="{4F9AC08D-23A9-440E-BCB9-AA1E9877CC38}" type="slidenum">
              <a:rPr lang="en-US" smtClean="0"/>
              <a:pPr/>
              <a:t>‹#›</a:t>
            </a:fld>
            <a:endParaRPr lang="en-US"/>
          </a:p>
        </p:txBody>
      </p:sp>
      <p:sp>
        <p:nvSpPr>
          <p:cNvPr id="11" name="Rectangle 10">
            <a:extLst>
              <a:ext uri="{FF2B5EF4-FFF2-40B4-BE49-F238E27FC236}">
                <a16:creationId xmlns:a16="http://schemas.microsoft.com/office/drawing/2014/main" id="{0750F743-B639-E949-94FE-40B801E321B2}"/>
              </a:ext>
            </a:extLst>
          </p:cNvPr>
          <p:cNvSpPr/>
          <p:nvPr userDrawn="1"/>
        </p:nvSpPr>
        <p:spPr>
          <a:xfrm>
            <a:off x="6740487" y="1343752"/>
            <a:ext cx="139872" cy="446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BBE6852B-DA86-BD47-B022-8377D27CB737}"/>
              </a:ext>
            </a:extLst>
          </p:cNvPr>
          <p:cNvSpPr/>
          <p:nvPr userDrawn="1"/>
        </p:nvSpPr>
        <p:spPr>
          <a:xfrm>
            <a:off x="7140537" y="1345234"/>
            <a:ext cx="140012" cy="4398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1D11C0D0-DC27-A34A-8CEB-7CF73E1317AA}"/>
              </a:ext>
            </a:extLst>
          </p:cNvPr>
          <p:cNvSpPr/>
          <p:nvPr userDrawn="1"/>
        </p:nvSpPr>
        <p:spPr>
          <a:xfrm>
            <a:off x="7656300" y="1286162"/>
            <a:ext cx="150568" cy="4461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77845448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92816-1DAD-1D44-0E6B-EF1EF4CE7A6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18DBA0C-0C53-CAC0-C4C6-BC2F0EB8EA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E6C2C2D-1AAE-3795-6336-10A6EBFBDDC5}"/>
              </a:ext>
            </a:extLst>
          </p:cNvPr>
          <p:cNvSpPr>
            <a:spLocks noGrp="1"/>
          </p:cNvSpPr>
          <p:nvPr>
            <p:ph type="dt" sz="half" idx="10"/>
          </p:nvPr>
        </p:nvSpPr>
        <p:spPr/>
        <p:txBody>
          <a:bodyPr/>
          <a:lstStyle/>
          <a:p>
            <a:fld id="{97E74551-6F6B-F444-8859-07FCB4BB2793}" type="datetimeFigureOut">
              <a:rPr lang="en-US" smtClean="0"/>
              <a:t>10/2/2022</a:t>
            </a:fld>
            <a:endParaRPr lang="en-US"/>
          </a:p>
        </p:txBody>
      </p:sp>
      <p:sp>
        <p:nvSpPr>
          <p:cNvPr id="5" name="Footer Placeholder 4">
            <a:extLst>
              <a:ext uri="{FF2B5EF4-FFF2-40B4-BE49-F238E27FC236}">
                <a16:creationId xmlns:a16="http://schemas.microsoft.com/office/drawing/2014/main" id="{9F8BC65D-7868-328B-6164-C1D4F4A34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2F9D8-E91A-F312-9865-3498F7D40426}"/>
              </a:ext>
            </a:extLst>
          </p:cNvPr>
          <p:cNvSpPr>
            <a:spLocks noGrp="1"/>
          </p:cNvSpPr>
          <p:nvPr>
            <p:ph type="sldNum" sz="quarter" idx="12"/>
          </p:nvPr>
        </p:nvSpPr>
        <p:spPr/>
        <p:txBody>
          <a:bodyPr/>
          <a:lstStyle/>
          <a:p>
            <a:fld id="{B24C5F25-8108-2349-959A-FAA45148C1A9}" type="slidenum">
              <a:rPr lang="en-US" smtClean="0"/>
              <a:t>‹#›</a:t>
            </a:fld>
            <a:endParaRPr lang="en-US"/>
          </a:p>
        </p:txBody>
      </p:sp>
    </p:spTree>
    <p:extLst>
      <p:ext uri="{BB962C8B-B14F-4D97-AF65-F5344CB8AC3E}">
        <p14:creationId xmlns:p14="http://schemas.microsoft.com/office/powerpoint/2010/main" val="39827170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1.pn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3.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6.xml"/><Relationship Id="rId7" Type="http://schemas.openxmlformats.org/officeDocument/2006/relationships/theme" Target="../theme/theme4.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image" Target="../media/image42.png"/><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heme" Target="../theme/theme6.xml"/><Relationship Id="rId33" Type="http://schemas.openxmlformats.org/officeDocument/2006/relationships/image" Target="../media/image49.png"/><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image" Target="../media/image45.png"/><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image" Target="../media/image48.png"/><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image" Target="../media/image44.png"/><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image" Target="../media/image47.png"/><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image" Target="../media/image43.png"/><Relationship Id="rId30" Type="http://schemas.openxmlformats.org/officeDocument/2006/relationships/image" Target="../media/image4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2021 Accenture. All rights reserved.</a:t>
            </a:r>
            <a:endParaRPr lang="en-US" noProof="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Sunday, October 2, 2022</a:t>
            </a:fld>
            <a:endParaRPr lang="en-US"/>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741" r:id="rId3"/>
    <p:sldLayoutId id="2147483682" r:id="rId4"/>
    <p:sldLayoutId id="2147483734" r:id="rId5"/>
    <p:sldLayoutId id="2147483742" r:id="rId6"/>
    <p:sldLayoutId id="2147483733" r:id="rId7"/>
    <p:sldLayoutId id="2147483730" r:id="rId8"/>
    <p:sldLayoutId id="2147483728" r:id="rId9"/>
    <p:sldLayoutId id="2147483743" r:id="rId10"/>
    <p:sldLayoutId id="2147483744" r:id="rId11"/>
    <p:sldLayoutId id="2147483732" r:id="rId12"/>
    <p:sldLayoutId id="2147483731" r:id="rId13"/>
    <p:sldLayoutId id="2147483681" r:id="rId14"/>
    <p:sldLayoutId id="2147483649" r:id="rId15"/>
    <p:sldLayoutId id="2147483737" r:id="rId16"/>
    <p:sldLayoutId id="2147483651" r:id="rId17"/>
    <p:sldLayoutId id="2147483721" r:id="rId18"/>
    <p:sldLayoutId id="2147483750" r:id="rId19"/>
    <p:sldLayoutId id="2147483745" r:id="rId20"/>
    <p:sldLayoutId id="2147483746" r:id="rId21"/>
    <p:sldLayoutId id="2147483747" r:id="rId22"/>
    <p:sldLayoutId id="2147483739" r:id="rId23"/>
    <p:sldLayoutId id="2147483748" r:id="rId24"/>
    <p:sldLayoutId id="2147483724" r:id="rId25"/>
    <p:sldLayoutId id="2147483723" r:id="rId26"/>
    <p:sldLayoutId id="2147483725" r:id="rId27"/>
    <p:sldLayoutId id="2147483673" r:id="rId28"/>
    <p:sldLayoutId id="2147483653" r:id="rId29"/>
    <p:sldLayoutId id="2147483722" r:id="rId30"/>
    <p:sldLayoutId id="2147483693" r:id="rId31"/>
    <p:sldLayoutId id="2147483701" r:id="rId32"/>
    <p:sldLayoutId id="2147483668" r:id="rId33"/>
    <p:sldLayoutId id="2147483707" r:id="rId34"/>
    <p:sldLayoutId id="2147483714" r:id="rId35"/>
    <p:sldLayoutId id="2147483657" r:id="rId36"/>
    <p:sldLayoutId id="2147483679" r:id="rId37"/>
    <p:sldLayoutId id="2147483661" r:id="rId38"/>
    <p:sldLayoutId id="2147483678" r:id="rId39"/>
    <p:sldLayoutId id="2147483663" r:id="rId40"/>
    <p:sldLayoutId id="2147483667" r:id="rId41"/>
    <p:sldLayoutId id="2147483749" r:id="rId42"/>
    <p:sldLayoutId id="2147483726" r:id="rId43"/>
    <p:sldLayoutId id="2147483688" r:id="rId44"/>
    <p:sldLayoutId id="2147483751" r:id="rId45"/>
    <p:sldLayoutId id="2147483655" r:id="rId46"/>
    <p:sldLayoutId id="2147483727" r:id="rId47"/>
    <p:sldLayoutId id="2147483740" r:id="rId48"/>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314A7-305B-4E0B-96B7-5B0949118DB0}" type="datetimeFigureOut">
              <a:rPr lang="en-IN" smtClean="0"/>
              <a:t>02-10-2022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A3DAB-CBFF-463B-9AA2-9E36431F8A67}" type="slidenum">
              <a:rPr lang="en-IN" smtClean="0"/>
              <a:t>‹#›</a:t>
            </a:fld>
            <a:endParaRPr lang="en-IN"/>
          </a:p>
        </p:txBody>
      </p:sp>
    </p:spTree>
    <p:extLst>
      <p:ext uri="{BB962C8B-B14F-4D97-AF65-F5344CB8AC3E}">
        <p14:creationId xmlns:p14="http://schemas.microsoft.com/office/powerpoint/2010/main" val="413168984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(copy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DCDE1A5-7B8C-446C-B047-DEF343C830D4}" type="datetime2">
              <a:rPr kumimoji="0" lang="en-US" sz="800" b="0" i="0" u="none" strike="noStrike" kern="1200" cap="none" spc="0" normalizeH="0" baseline="0" noProof="0" smtClean="0">
                <a:ln>
                  <a:noFill/>
                </a:ln>
                <a:solidFill>
                  <a:srgbClr val="000000">
                    <a:alpha val="7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Sunday, October 2, 2022</a:t>
            </a:fld>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4" cstate="print">
            <a:extLst>
              <a:ext uri="{28A0092B-C50C-407E-A947-70E740481C1C}">
                <a14:useLocalDpi xmlns:a14="http://schemas.microsoft.com/office/drawing/2010/main"/>
              </a:ext>
            </a:extLst>
          </a:blip>
          <a:stretch>
            <a:fillRect/>
          </a:stretch>
        </p:blipFill>
        <p:spPr>
          <a:xfrm>
            <a:off x="381000" y="6206473"/>
            <a:ext cx="192024" cy="202328"/>
          </a:xfrm>
          <a:prstGeom prst="rect">
            <a:avLst/>
          </a:prstGeom>
        </p:spPr>
      </p:pic>
      <p:sp>
        <p:nvSpPr>
          <p:cNvPr id="12" name="TextBox 11">
            <a:extLst>
              <a:ext uri="{FF2B5EF4-FFF2-40B4-BE49-F238E27FC236}">
                <a16:creationId xmlns:a16="http://schemas.microsoft.com/office/drawing/2014/main" id="{918E1FC7-2070-C6D2-9539-8A395D566A2E}"/>
              </a:ext>
            </a:extLst>
          </p:cNvPr>
          <p:cNvSpPr txBox="1"/>
          <p:nvPr userDrawn="1"/>
        </p:nvSpPr>
        <p:spPr>
          <a:xfrm>
            <a:off x="8317890" y="6204312"/>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a:solidFill>
                  <a:schemeClr val="tx1">
                    <a:alpha val="75000"/>
                  </a:schemeClr>
                </a:solidFill>
              </a:rPr>
              <a:t>Copyright © 2022 Accenture. All rights reserved.</a:t>
            </a:r>
            <a:endParaRPr lang="en-US" noProof="0">
              <a:solidFill>
                <a:schemeClr val="tx1">
                  <a:alpha val="75000"/>
                </a:schemeClr>
              </a:solidFill>
            </a:endParaRPr>
          </a:p>
        </p:txBody>
      </p:sp>
      <p:sp>
        <p:nvSpPr>
          <p:cNvPr id="13" name="TextBox 12">
            <a:extLst>
              <a:ext uri="{FF2B5EF4-FFF2-40B4-BE49-F238E27FC236}">
                <a16:creationId xmlns:a16="http://schemas.microsoft.com/office/drawing/2014/main" id="{72F91400-851B-BCD8-B484-8AD24764356F}"/>
              </a:ext>
            </a:extLst>
          </p:cNvPr>
          <p:cNvSpPr txBox="1"/>
          <p:nvPr userDrawn="1"/>
        </p:nvSpPr>
        <p:spPr>
          <a:xfrm>
            <a:off x="11430000" y="6203026"/>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a:solidFill>
                <a:schemeClr val="tx1">
                  <a:alpha val="75000"/>
                </a:schemeClr>
              </a:solidFill>
            </a:endParaRPr>
          </a:p>
        </p:txBody>
      </p:sp>
      <p:sp>
        <p:nvSpPr>
          <p:cNvPr id="14" name="Slide Number Placeholder 6">
            <a:extLst>
              <a:ext uri="{FF2B5EF4-FFF2-40B4-BE49-F238E27FC236}">
                <a16:creationId xmlns:a16="http://schemas.microsoft.com/office/drawing/2014/main" id="{F61F0E23-B742-F8E2-EAD8-F20E434290FC}"/>
              </a:ext>
            </a:extLst>
          </p:cNvPr>
          <p:cNvSpPr>
            <a:spLocks noGrp="1"/>
          </p:cNvSpPr>
          <p:nvPr>
            <p:ph type="sldNum" sz="quarter" idx="4"/>
          </p:nvPr>
        </p:nvSpPr>
        <p:spPr>
          <a:xfrm>
            <a:off x="11429998" y="6199234"/>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spTree>
    <p:extLst>
      <p:ext uri="{BB962C8B-B14F-4D97-AF65-F5344CB8AC3E}">
        <p14:creationId xmlns:p14="http://schemas.microsoft.com/office/powerpoint/2010/main" val="104462408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9" r:id="rId29"/>
    <p:sldLayoutId id="2147483800" r:id="rId30"/>
    <p:sldLayoutId id="2147483801" r:id="rId31"/>
    <p:sldLayoutId id="2147483802" r:id="rId32"/>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5ACBF0"/>
          </p15:clr>
        </p15:guide>
        <p15:guide id="2" orient="horz" pos="3976">
          <p15:clr>
            <a:srgbClr val="5ACBF0"/>
          </p15:clr>
        </p15:guide>
        <p15:guide id="3" pos="240">
          <p15:clr>
            <a:srgbClr val="5ACBF0"/>
          </p15:clr>
        </p15:guide>
        <p15:guide id="4" pos="7440">
          <p15:clr>
            <a:srgbClr val="5ACBF0"/>
          </p15:clr>
        </p15:guide>
        <p15:guide id="5" orient="horz" pos="4148">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70942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Lst>
  <p:hf hdr="0"/>
  <p:txStyles>
    <p:titleStyle>
      <a:lvl1pPr marL="0" indent="0" algn="l" defTabSz="914377" rtl="0" eaLnBrk="1" latinLnBrk="0" hangingPunct="1">
        <a:lnSpc>
          <a:spcPct val="70000"/>
        </a:lnSpc>
        <a:spcBef>
          <a:spcPct val="0"/>
        </a:spcBef>
        <a:buNone/>
        <a:defRPr sz="4000" b="1" i="0" kern="1200" cap="all" spc="-150" baseline="0">
          <a:solidFill>
            <a:schemeClr val="tx1"/>
          </a:solidFill>
          <a:latin typeface="Graphik Black" panose="020B0503030202060203" pitchFamily="34" charset="77"/>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39">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74">
          <p15:clr>
            <a:srgbClr val="F26B43"/>
          </p15:clr>
        </p15:guide>
        <p15:guide id="10" orient="horz" pos="4246">
          <p15:clr>
            <a:srgbClr val="F26B43"/>
          </p15:clr>
        </p15:guide>
        <p15:guide id="11" pos="3840">
          <p15:clr>
            <a:srgbClr val="F26B43"/>
          </p15:clr>
        </p15:guide>
        <p15:guide id="13" pos="2040">
          <p15:clr>
            <a:srgbClr val="F26B43"/>
          </p15:clr>
        </p15:guide>
        <p15:guide id="14" pos="7606">
          <p15:clr>
            <a:srgbClr val="F26B43"/>
          </p15:clr>
        </p15:guide>
        <p15:guide id="16" orient="horz" pos="74">
          <p15:clr>
            <a:srgbClr val="F26B43"/>
          </p15:clr>
        </p15:guide>
        <p15:guide id="17" orient="horz" pos="4104">
          <p15:clr>
            <a:srgbClr val="F26B43"/>
          </p15:clr>
        </p15:guide>
        <p15:guide id="18" pos="710">
          <p15:clr>
            <a:srgbClr val="F26B43"/>
          </p15:clr>
        </p15:guide>
        <p15:guide id="19" orient="horz" pos="1525">
          <p15:clr>
            <a:srgbClr val="F26B43"/>
          </p15:clr>
        </p15:guide>
        <p15:guide id="20" orient="horz" pos="2636">
          <p15:clr>
            <a:srgbClr val="F26B43"/>
          </p15:clr>
        </p15:guide>
        <p15:guide id="21" orient="horz" pos="3453">
          <p15:clr>
            <a:srgbClr val="F26B43"/>
          </p15:clr>
        </p15:guide>
        <p15:guide id="22" pos="132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dirty="0">
                <a:ln>
                  <a:noFill/>
                </a:ln>
                <a:solidFill>
                  <a:srgbClr val="000000"/>
                </a:solidFill>
                <a:effectLst/>
                <a:uLnTx/>
                <a:uFillTx/>
                <a:latin typeface="+mj-lt"/>
                <a:ea typeface="+mj-ea"/>
                <a:cs typeface="+mj-cs"/>
              </a:rPr>
              <a:t>Insert main title at 36pt, min 30pt</a:t>
            </a:r>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dirty="0"/>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Tree>
    <p:extLst>
      <p:ext uri="{BB962C8B-B14F-4D97-AF65-F5344CB8AC3E}">
        <p14:creationId xmlns:p14="http://schemas.microsoft.com/office/powerpoint/2010/main" val="287833419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44" r:id="rId8"/>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dirty="0"/>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dirty="0"/>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pic>
        <p:nvPicPr>
          <p:cNvPr id="7" name="Accenture_Technology" hidden="1">
            <a:extLst>
              <a:ext uri="{FF2B5EF4-FFF2-40B4-BE49-F238E27FC236}">
                <a16:creationId xmlns:a16="http://schemas.microsoft.com/office/drawing/2014/main" id="{7F561B55-4A32-431D-8BA4-1A51234302A5}"/>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a:off x="338798" y="6243985"/>
            <a:ext cx="2024293" cy="333289"/>
          </a:xfrm>
          <a:prstGeom prst="rect">
            <a:avLst/>
          </a:prstGeom>
        </p:spPr>
      </p:pic>
      <p:pic>
        <p:nvPicPr>
          <p:cNvPr id="9" name="Accenture_Strategy" hidden="1">
            <a:extLst>
              <a:ext uri="{FF2B5EF4-FFF2-40B4-BE49-F238E27FC236}">
                <a16:creationId xmlns:a16="http://schemas.microsoft.com/office/drawing/2014/main" id="{C33EDD26-4BAD-4452-B33F-48241F98D591}"/>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345018" y="6243522"/>
            <a:ext cx="1728810" cy="328803"/>
          </a:xfrm>
          <a:prstGeom prst="rect">
            <a:avLst/>
          </a:prstGeom>
        </p:spPr>
      </p:pic>
      <p:pic>
        <p:nvPicPr>
          <p:cNvPr id="10" name="Accenture_Operations" hidden="1">
            <a:extLst>
              <a:ext uri="{FF2B5EF4-FFF2-40B4-BE49-F238E27FC236}">
                <a16:creationId xmlns:a16="http://schemas.microsoft.com/office/drawing/2014/main" id="{88E87CB4-5755-499D-91D5-9B8DF482A9E0}"/>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352728" y="6252513"/>
            <a:ext cx="1958068" cy="324500"/>
          </a:xfrm>
          <a:prstGeom prst="rect">
            <a:avLst/>
          </a:prstGeom>
        </p:spPr>
      </p:pic>
      <p:pic>
        <p:nvPicPr>
          <p:cNvPr id="11" name="Accenture_Mobility" hidden="1">
            <a:extLst>
              <a:ext uri="{FF2B5EF4-FFF2-40B4-BE49-F238E27FC236}">
                <a16:creationId xmlns:a16="http://schemas.microsoft.com/office/drawing/2014/main" id="{CADE9D37-50D3-4E92-9D49-2C716078D159}"/>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334963" y="6339423"/>
            <a:ext cx="2040630" cy="361414"/>
          </a:xfrm>
          <a:prstGeom prst="rect">
            <a:avLst/>
          </a:prstGeom>
        </p:spPr>
      </p:pic>
      <p:pic>
        <p:nvPicPr>
          <p:cNvPr id="12" name="Accenture_Interactive" hidden="1">
            <a:extLst>
              <a:ext uri="{FF2B5EF4-FFF2-40B4-BE49-F238E27FC236}">
                <a16:creationId xmlns:a16="http://schemas.microsoft.com/office/drawing/2014/main" id="{279B5443-5FDB-4D90-9C86-4ACF31740D66}"/>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338798" y="6341000"/>
            <a:ext cx="2041200" cy="360863"/>
          </a:xfrm>
          <a:prstGeom prst="rect">
            <a:avLst/>
          </a:prstGeom>
        </p:spPr>
      </p:pic>
      <p:pic>
        <p:nvPicPr>
          <p:cNvPr id="13" name="Accenture_Analytics" hidden="1">
            <a:extLst>
              <a:ext uri="{FF2B5EF4-FFF2-40B4-BE49-F238E27FC236}">
                <a16:creationId xmlns:a16="http://schemas.microsoft.com/office/drawing/2014/main" id="{7E3C0033-CE00-4F44-B4DA-32082D33C83C}"/>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338798" y="6338829"/>
            <a:ext cx="2023200" cy="362168"/>
          </a:xfrm>
          <a:prstGeom prst="rect">
            <a:avLst/>
          </a:prstGeom>
        </p:spPr>
      </p:pic>
      <p:pic>
        <p:nvPicPr>
          <p:cNvPr id="14" name="Accenture_Digital" hidden="1">
            <a:extLst>
              <a:ext uri="{FF2B5EF4-FFF2-40B4-BE49-F238E27FC236}">
                <a16:creationId xmlns:a16="http://schemas.microsoft.com/office/drawing/2014/main" id="{D9D2CA43-44F5-4DDC-AF71-4F5FDFF1B30C}"/>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a:off x="336280" y="6246019"/>
            <a:ext cx="1545637" cy="331832"/>
          </a:xfrm>
          <a:prstGeom prst="rect">
            <a:avLst/>
          </a:prstGeom>
        </p:spPr>
      </p:pic>
      <p:pic>
        <p:nvPicPr>
          <p:cNvPr id="15" name="Accenture_Consulting" hidden="1">
            <a:extLst>
              <a:ext uri="{FF2B5EF4-FFF2-40B4-BE49-F238E27FC236}">
                <a16:creationId xmlns:a16="http://schemas.microsoft.com/office/drawing/2014/main" id="{3344A5AB-F329-4B8E-8006-34B6E40B0028}"/>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a:off x="338799" y="6244783"/>
            <a:ext cx="1942440" cy="330692"/>
          </a:xfrm>
          <a:prstGeom prst="rect">
            <a:avLst/>
          </a:prstGeom>
        </p:spPr>
      </p:pic>
    </p:spTree>
    <p:extLst>
      <p:ext uri="{BB962C8B-B14F-4D97-AF65-F5344CB8AC3E}">
        <p14:creationId xmlns:p14="http://schemas.microsoft.com/office/powerpoint/2010/main" val="2056916821"/>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3" r:id="rId24"/>
  </p:sldLayoutIdLst>
  <p:hf hdr="0" ft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9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file/d/1aGZoIW05Mz9LFSmH5waNQ-5ZJcD6UTzJ/view?usp=sharing" TargetMode="Externa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60.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60.xml"/><Relationship Id="rId4" Type="http://schemas.openxmlformats.org/officeDocument/2006/relationships/image" Target="../media/image7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E686CA-C8E0-EC62-5CEE-FA6E2303C4DD}"/>
              </a:ext>
            </a:extLst>
          </p:cNvPr>
          <p:cNvPicPr>
            <a:picLocks noChangeAspect="1"/>
          </p:cNvPicPr>
          <p:nvPr/>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F43662D-C516-63ED-A35A-61F752B5C894}"/>
              </a:ext>
            </a:extLst>
          </p:cNvPr>
          <p:cNvSpPr txBox="1"/>
          <p:nvPr/>
        </p:nvSpPr>
        <p:spPr>
          <a:xfrm>
            <a:off x="7130144" y="1900308"/>
            <a:ext cx="481148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rgbClr val="FFFFFF"/>
                </a:solidFill>
                <a:effectLst/>
                <a:uLnTx/>
                <a:uFillTx/>
                <a:latin typeface="Graphik Bold" panose="020B0503030202060203" pitchFamily="34" charset="77"/>
                <a:ea typeface="+mn-ea"/>
                <a:cs typeface="+mn-cs"/>
              </a:rPr>
              <a:t>Innovate to create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dirty="0">
                <a:ln>
                  <a:noFill/>
                </a:ln>
                <a:solidFill>
                  <a:srgbClr val="FFFFFF"/>
                </a:solidFill>
                <a:effectLst/>
                <a:uLnTx/>
                <a:uFillTx/>
                <a:latin typeface="Graphik Bold" panose="020B0503030202060203" pitchFamily="34" charset="77"/>
                <a:ea typeface="+mn-ea"/>
                <a:cs typeface="+mn-cs"/>
              </a:rPr>
              <a:t>360° value</a:t>
            </a:r>
          </a:p>
        </p:txBody>
      </p:sp>
      <p:sp>
        <p:nvSpPr>
          <p:cNvPr id="6" name="TextBox 5">
            <a:extLst>
              <a:ext uri="{FF2B5EF4-FFF2-40B4-BE49-F238E27FC236}">
                <a16:creationId xmlns:a16="http://schemas.microsoft.com/office/drawing/2014/main" id="{0B20741C-E227-F90E-7EE3-BFD6753F89DB}"/>
              </a:ext>
            </a:extLst>
          </p:cNvPr>
          <p:cNvSpPr txBox="1"/>
          <p:nvPr/>
        </p:nvSpPr>
        <p:spPr>
          <a:xfrm>
            <a:off x="7130143" y="646443"/>
            <a:ext cx="40494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Graphik Semibold" panose="020B0503030202060203" pitchFamily="34" charset="77"/>
                <a:ea typeface="+mn-ea"/>
                <a:cs typeface="+mn-cs"/>
              </a:rPr>
              <a:t>Accenture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Graphik Semibold" panose="020B0503030202060203" pitchFamily="34" charset="77"/>
                <a:ea typeface="+mn-ea"/>
                <a:cs typeface="+mn-cs"/>
              </a:rPr>
              <a:t>Innovation Challenge</a:t>
            </a:r>
          </a:p>
        </p:txBody>
      </p:sp>
      <p:sp>
        <p:nvSpPr>
          <p:cNvPr id="10" name="TextBox 9">
            <a:extLst>
              <a:ext uri="{FF2B5EF4-FFF2-40B4-BE49-F238E27FC236}">
                <a16:creationId xmlns:a16="http://schemas.microsoft.com/office/drawing/2014/main" id="{8CF847CE-E98A-6C70-3C37-9BBED4EC7F6F}"/>
              </a:ext>
            </a:extLst>
          </p:cNvPr>
          <p:cNvSpPr txBox="1"/>
          <p:nvPr/>
        </p:nvSpPr>
        <p:spPr>
          <a:xfrm>
            <a:off x="7130143" y="4088071"/>
            <a:ext cx="35378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lumMod val="95000"/>
                    <a:lumOff val="5000"/>
                  </a:srgbClr>
                </a:solidFill>
                <a:effectLst/>
                <a:uLnTx/>
                <a:uFillTx/>
                <a:latin typeface="Graphik Regular" panose="020B0503030202060203" pitchFamily="34" charset="77"/>
                <a:ea typeface="+mn-ea"/>
                <a:cs typeface="+mn-cs"/>
              </a:rPr>
              <a:t>Let there be change</a:t>
            </a:r>
          </a:p>
        </p:txBody>
      </p:sp>
    </p:spTree>
    <p:extLst>
      <p:ext uri="{BB962C8B-B14F-4D97-AF65-F5344CB8AC3E}">
        <p14:creationId xmlns:p14="http://schemas.microsoft.com/office/powerpoint/2010/main" val="2741376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590550"/>
          </a:xfrm>
          <a:solidFill>
            <a:srgbClr val="A100FF"/>
          </a:solidFill>
        </p:spPr>
        <p:txBody>
          <a:bodyPr>
            <a:normAutofit/>
          </a:bodyPr>
          <a:lstStyle/>
          <a:p>
            <a:r>
              <a:rPr lang="en-IN" sz="2400" b="1" dirty="0">
                <a:solidFill>
                  <a:schemeClr val="bg1"/>
                </a:solidFill>
                <a:latin typeface="Arial" panose="020B0604020202020204" pitchFamily="34" charset="0"/>
                <a:cs typeface="Arial" panose="020B0604020202020204" pitchFamily="34" charset="0"/>
              </a:rPr>
              <a:t>Any testimonials received?</a:t>
            </a:r>
            <a:endParaRPr lang="en-IN" sz="32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87CCDBF-08EF-96A0-15AD-BA77EB8FE955}"/>
              </a:ext>
            </a:extLst>
          </p:cNvPr>
          <p:cNvSpPr txBox="1"/>
          <p:nvPr/>
        </p:nvSpPr>
        <p:spPr>
          <a:xfrm>
            <a:off x="339365" y="1168924"/>
            <a:ext cx="8749568" cy="615553"/>
          </a:xfrm>
          <a:prstGeom prst="rect">
            <a:avLst/>
          </a:prstGeom>
          <a:noFill/>
        </p:spPr>
        <p:txBody>
          <a:bodyPr wrap="square" rtlCol="0">
            <a:spAutoFit/>
          </a:bodyPr>
          <a:lstStyle/>
          <a:p>
            <a:pPr algn="just"/>
            <a:r>
              <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No Testimonials received, as the Application is not yet publicly hosted.</a:t>
            </a:r>
            <a:endParaRPr lang="en-IN" sz="1700" dirty="0">
              <a:effectLst/>
              <a:latin typeface="Arial" panose="020B0604020202020204" pitchFamily="34" charset="0"/>
              <a:ea typeface="Calibri" panose="020F0502020204030204" pitchFamily="34" charset="0"/>
              <a:cs typeface="Arial" panose="020B0604020202020204" pitchFamily="34" charset="0"/>
            </a:endParaRPr>
          </a:p>
          <a:p>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9963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4"/>
            <a:ext cx="11282796" cy="792779"/>
          </a:xfrm>
          <a:solidFill>
            <a:srgbClr val="A100FF"/>
          </a:solidFill>
        </p:spPr>
        <p:txBody>
          <a:bodyPr>
            <a:normAutofit/>
          </a:bodyPr>
          <a:lstStyle/>
          <a:p>
            <a:r>
              <a:rPr lang="en-IN" sz="2400" b="1" dirty="0">
                <a:solidFill>
                  <a:schemeClr val="bg1"/>
                </a:solidFill>
                <a:latin typeface="Arial" panose="020B0604020202020204" pitchFamily="34" charset="0"/>
                <a:cs typeface="Arial" panose="020B0604020202020204" pitchFamily="34" charset="0"/>
              </a:rPr>
              <a:t>Elevator pitch video (1 minute) </a:t>
            </a:r>
            <a:br>
              <a:rPr lang="en-IN" sz="2400" b="1" dirty="0">
                <a:solidFill>
                  <a:schemeClr val="bg1"/>
                </a:solidFill>
                <a:latin typeface="Arial" panose="020B0604020202020204" pitchFamily="34" charset="0"/>
                <a:cs typeface="Arial" panose="020B0604020202020204" pitchFamily="34" charset="0"/>
              </a:rPr>
            </a:br>
            <a:r>
              <a:rPr lang="en-IN" sz="1800" b="1" dirty="0">
                <a:solidFill>
                  <a:schemeClr val="bg1"/>
                </a:solidFill>
                <a:latin typeface="Arial" panose="020B0604020202020204" pitchFamily="34" charset="0"/>
                <a:cs typeface="Arial" panose="020B0604020202020204" pitchFamily="34" charset="0"/>
              </a:rPr>
              <a:t>Share the public link </a:t>
            </a:r>
            <a:endParaRPr lang="en-IN" sz="2000"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6703BF9-903F-54B0-645C-5BA91CB2F974}"/>
              </a:ext>
            </a:extLst>
          </p:cNvPr>
          <p:cNvSpPr txBox="1"/>
          <p:nvPr/>
        </p:nvSpPr>
        <p:spPr>
          <a:xfrm>
            <a:off x="4121208" y="3429000"/>
            <a:ext cx="3722301" cy="369332"/>
          </a:xfrm>
          <a:prstGeom prst="rect">
            <a:avLst/>
          </a:prstGeom>
          <a:noFill/>
        </p:spPr>
        <p:txBody>
          <a:bodyPr wrap="none" rtlCol="0">
            <a:spAutoFit/>
          </a:bodyPr>
          <a:lstStyle/>
          <a:p>
            <a:r>
              <a:rPr lang="en-US" dirty="0">
                <a:hlinkClick r:id="rId2"/>
              </a:rPr>
              <a:t>CLICK HERE TO VIEW ELEVATOR PITCH</a:t>
            </a:r>
            <a:endParaRPr lang="en-IN" dirty="0"/>
          </a:p>
        </p:txBody>
      </p:sp>
    </p:spTree>
    <p:extLst>
      <p:ext uri="{BB962C8B-B14F-4D97-AF65-F5344CB8AC3E}">
        <p14:creationId xmlns:p14="http://schemas.microsoft.com/office/powerpoint/2010/main" val="290436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E007-D398-4637-8C5B-A1E6C6135C7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2042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37827-E5D7-46FD-9143-ABFBF88A628E}"/>
              </a:ext>
            </a:extLst>
          </p:cNvPr>
          <p:cNvSpPr/>
          <p:nvPr/>
        </p:nvSpPr>
        <p:spPr>
          <a:xfrm>
            <a:off x="6236596" y="2509107"/>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24" name="Rectangle 23">
            <a:extLst>
              <a:ext uri="{FF2B5EF4-FFF2-40B4-BE49-F238E27FC236}">
                <a16:creationId xmlns:a16="http://schemas.microsoft.com/office/drawing/2014/main" id="{171E876B-A706-450C-8C34-951E6FA6C00F}"/>
              </a:ext>
            </a:extLst>
          </p:cNvPr>
          <p:cNvSpPr/>
          <p:nvPr/>
        </p:nvSpPr>
        <p:spPr>
          <a:xfrm>
            <a:off x="640504" y="2504494"/>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8" name="Title 17">
            <a:extLst>
              <a:ext uri="{FF2B5EF4-FFF2-40B4-BE49-F238E27FC236}">
                <a16:creationId xmlns:a16="http://schemas.microsoft.com/office/drawing/2014/main" id="{00A31654-439B-4571-B7B1-2E29E58E752A}"/>
              </a:ext>
            </a:extLst>
          </p:cNvPr>
          <p:cNvSpPr>
            <a:spLocks noGrp="1"/>
          </p:cNvSpPr>
          <p:nvPr>
            <p:ph type="title"/>
          </p:nvPr>
        </p:nvSpPr>
        <p:spPr>
          <a:xfrm>
            <a:off x="461913" y="525056"/>
            <a:ext cx="11430000" cy="726439"/>
          </a:xfrm>
        </p:spPr>
        <p:txBody>
          <a:bodyPr/>
          <a:lstStyle/>
          <a:p>
            <a:r>
              <a:rPr lang="en-US" dirty="0"/>
              <a:t>Team details</a:t>
            </a:r>
            <a:endParaRPr lang="en-GB" dirty="0"/>
          </a:p>
        </p:txBody>
      </p:sp>
      <p:sp>
        <p:nvSpPr>
          <p:cNvPr id="10" name="Slide Number Placeholder 9">
            <a:extLst>
              <a:ext uri="{FF2B5EF4-FFF2-40B4-BE49-F238E27FC236}">
                <a16:creationId xmlns:a16="http://schemas.microsoft.com/office/drawing/2014/main" id="{4258B87F-AD17-4B30-9FAA-C5C07FCFFE87}"/>
              </a:ext>
            </a:extLst>
          </p:cNvPr>
          <p:cNvSpPr>
            <a:spLocks noGrp="1"/>
          </p:cNvSpPr>
          <p:nvPr>
            <p:ph type="sldNum" sz="quarter" idx="4294967295"/>
          </p:nvPr>
        </p:nvSpPr>
        <p:spPr>
          <a:xfrm>
            <a:off x="11506202" y="6519009"/>
            <a:ext cx="385711" cy="20637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alpha val="40000"/>
                </a:srgbClr>
              </a:solidFill>
              <a:effectLst/>
              <a:uLnTx/>
              <a:uFillTx/>
              <a:latin typeface="Graphik"/>
              <a:ea typeface="+mn-ea"/>
              <a:cs typeface="+mn-cs"/>
            </a:endParaRPr>
          </a:p>
        </p:txBody>
      </p:sp>
      <p:sp>
        <p:nvSpPr>
          <p:cNvPr id="39" name="Text Placeholder 27">
            <a:extLst>
              <a:ext uri="{FF2B5EF4-FFF2-40B4-BE49-F238E27FC236}">
                <a16:creationId xmlns:a16="http://schemas.microsoft.com/office/drawing/2014/main" id="{1D437424-4E2F-45EB-945E-4A07F8154854}"/>
              </a:ext>
            </a:extLst>
          </p:cNvPr>
          <p:cNvSpPr txBox="1">
            <a:spLocks/>
          </p:cNvSpPr>
          <p:nvPr/>
        </p:nvSpPr>
        <p:spPr>
          <a:xfrm>
            <a:off x="2265354" y="2199137"/>
            <a:ext cx="3177007" cy="811161"/>
          </a:xfrm>
          <a:prstGeom prst="rect">
            <a:avLst/>
          </a:prstGeom>
        </p:spPr>
        <p:txBody>
          <a:bodyPr vert="horz" lIns="0" tIns="0" rIns="0" bIns="0" rtlCol="0" anchor="b">
            <a:normAutofit fontScale="77500" lnSpcReduction="20000"/>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dirty="0">
                <a:latin typeface="Graphik"/>
              </a:rPr>
              <a:t>Leena Jennifer Edwin</a:t>
            </a:r>
            <a:r>
              <a:rPr kumimoji="0" lang="en-GB" sz="3600" b="1" i="0" u="none" strike="noStrike" kern="1200" cap="none" spc="0" normalizeH="0" baseline="0" noProof="0" dirty="0">
                <a:ln>
                  <a:noFill/>
                </a:ln>
                <a:solidFill>
                  <a:srgbClr val="A100FF"/>
                </a:solidFill>
                <a:effectLst/>
                <a:uLnTx/>
                <a:uFillTx/>
                <a:latin typeface="Graphik"/>
                <a:ea typeface="+mn-ea"/>
                <a:cs typeface="+mn-cs"/>
              </a:rPr>
              <a:t> (Team Leader)</a:t>
            </a:r>
          </a:p>
        </p:txBody>
      </p:sp>
      <p:cxnSp>
        <p:nvCxnSpPr>
          <p:cNvPr id="6" name="Straight Connector 5">
            <a:extLst>
              <a:ext uri="{FF2B5EF4-FFF2-40B4-BE49-F238E27FC236}">
                <a16:creationId xmlns:a16="http://schemas.microsoft.com/office/drawing/2014/main" id="{503A2336-9DAB-4FE3-86E5-A5694B473965}"/>
              </a:ext>
            </a:extLst>
          </p:cNvPr>
          <p:cNvCxnSpPr>
            <a:cxnSpLocks/>
          </p:cNvCxnSpPr>
          <p:nvPr/>
        </p:nvCxnSpPr>
        <p:spPr>
          <a:xfrm>
            <a:off x="5652940" y="1551478"/>
            <a:ext cx="0" cy="4523725"/>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2BAEA9-C010-474F-8C80-BD3D504C25C1}"/>
              </a:ext>
            </a:extLst>
          </p:cNvPr>
          <p:cNvCxnSpPr>
            <a:cxnSpLocks/>
          </p:cNvCxnSpPr>
          <p:nvPr/>
        </p:nvCxnSpPr>
        <p:spPr>
          <a:xfrm>
            <a:off x="2180172" y="3022872"/>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7" name="Text Placeholder 27">
            <a:extLst>
              <a:ext uri="{FF2B5EF4-FFF2-40B4-BE49-F238E27FC236}">
                <a16:creationId xmlns:a16="http://schemas.microsoft.com/office/drawing/2014/main" id="{AB89B70E-DDF2-41D3-9411-6AA78204B1DA}"/>
              </a:ext>
            </a:extLst>
          </p:cNvPr>
          <p:cNvSpPr txBox="1">
            <a:spLocks/>
          </p:cNvSpPr>
          <p:nvPr/>
        </p:nvSpPr>
        <p:spPr>
          <a:xfrm>
            <a:off x="7843496" y="2199137"/>
            <a:ext cx="3855561" cy="811161"/>
          </a:xfrm>
          <a:prstGeom prst="rect">
            <a:avLst/>
          </a:prstGeom>
        </p:spPr>
        <p:txBody>
          <a:bodyPr vert="horz" lIns="0" tIns="0" rIns="0" bIns="0" rtlCol="0" anchor="b">
            <a:norm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800" dirty="0">
                <a:latin typeface="Graphik"/>
              </a:rPr>
              <a:t>Reena Jasmine Edwin</a:t>
            </a:r>
            <a:endParaRPr kumimoji="0" lang="en-GB" sz="2800" b="1" i="0" u="none" strike="noStrike" kern="1200" cap="none" spc="0" normalizeH="0" baseline="0" noProof="0" dirty="0">
              <a:ln>
                <a:noFill/>
              </a:ln>
              <a:solidFill>
                <a:srgbClr val="A100FF"/>
              </a:solidFill>
              <a:effectLst/>
              <a:uLnTx/>
              <a:uFillTx/>
              <a:latin typeface="Graphik"/>
              <a:ea typeface="+mn-ea"/>
              <a:cs typeface="+mn-cs"/>
            </a:endParaRPr>
          </a:p>
        </p:txBody>
      </p:sp>
      <p:cxnSp>
        <p:nvCxnSpPr>
          <p:cNvPr id="29" name="Straight Connector 28">
            <a:extLst>
              <a:ext uri="{FF2B5EF4-FFF2-40B4-BE49-F238E27FC236}">
                <a16:creationId xmlns:a16="http://schemas.microsoft.com/office/drawing/2014/main" id="{B388F804-0525-4F8E-A5CE-A9E521C1E260}"/>
              </a:ext>
            </a:extLst>
          </p:cNvPr>
          <p:cNvCxnSpPr>
            <a:cxnSpLocks/>
          </p:cNvCxnSpPr>
          <p:nvPr/>
        </p:nvCxnSpPr>
        <p:spPr>
          <a:xfrm>
            <a:off x="7843496" y="3022872"/>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1" name="Table 2">
            <a:extLst>
              <a:ext uri="{FF2B5EF4-FFF2-40B4-BE49-F238E27FC236}">
                <a16:creationId xmlns:a16="http://schemas.microsoft.com/office/drawing/2014/main" id="{A29DB088-2EF4-4C53-A6E2-75C9C7F34CAC}"/>
              </a:ext>
            </a:extLst>
          </p:cNvPr>
          <p:cNvGraphicFramePr>
            <a:graphicFrameLocks noGrp="1"/>
          </p:cNvGraphicFramePr>
          <p:nvPr>
            <p:extLst>
              <p:ext uri="{D42A27DB-BD31-4B8C-83A1-F6EECF244321}">
                <p14:modId xmlns:p14="http://schemas.microsoft.com/office/powerpoint/2010/main" val="2337049718"/>
              </p:ext>
            </p:extLst>
          </p:nvPr>
        </p:nvGraphicFramePr>
        <p:xfrm>
          <a:off x="461913" y="1173024"/>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 Route-1</a:t>
                      </a: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sp>
        <p:nvSpPr>
          <p:cNvPr id="26" name="TextBox 25">
            <a:extLst>
              <a:ext uri="{FF2B5EF4-FFF2-40B4-BE49-F238E27FC236}">
                <a16:creationId xmlns:a16="http://schemas.microsoft.com/office/drawing/2014/main" id="{F2218D32-4F17-4A5E-9BE4-29837BF54E70}"/>
              </a:ext>
            </a:extLst>
          </p:cNvPr>
          <p:cNvSpPr txBox="1"/>
          <p:nvPr/>
        </p:nvSpPr>
        <p:spPr>
          <a:xfrm>
            <a:off x="2193162" y="3162592"/>
            <a:ext cx="3321393" cy="646331"/>
          </a:xfrm>
          <a:prstGeom prst="rect">
            <a:avLst/>
          </a:prstGeom>
          <a:noFill/>
        </p:spPr>
        <p:txBody>
          <a:bodyPr wrap="square">
            <a:spAutoFit/>
          </a:bodyPr>
          <a:lstStyle/>
          <a:p>
            <a:r>
              <a:rPr lang="en-US" sz="1200" dirty="0"/>
              <a:t>College: Nitte Meenakshi Institute of Technology</a:t>
            </a:r>
          </a:p>
          <a:p>
            <a:r>
              <a:rPr lang="en-US" sz="1200" dirty="0"/>
              <a:t>Stream: Computer Science and Engineering</a:t>
            </a:r>
          </a:p>
          <a:p>
            <a:r>
              <a:rPr lang="en-US" sz="1200" dirty="0"/>
              <a:t>Year of graduation:2023</a:t>
            </a:r>
          </a:p>
        </p:txBody>
      </p:sp>
      <p:sp>
        <p:nvSpPr>
          <p:cNvPr id="20" name="TextBox 19">
            <a:extLst>
              <a:ext uri="{FF2B5EF4-FFF2-40B4-BE49-F238E27FC236}">
                <a16:creationId xmlns:a16="http://schemas.microsoft.com/office/drawing/2014/main" id="{10AF310E-EC91-4906-9FCC-95C833C3D011}"/>
              </a:ext>
            </a:extLst>
          </p:cNvPr>
          <p:cNvSpPr txBox="1"/>
          <p:nvPr/>
        </p:nvSpPr>
        <p:spPr>
          <a:xfrm>
            <a:off x="7843496" y="3162592"/>
            <a:ext cx="3315313" cy="646331"/>
          </a:xfrm>
          <a:prstGeom prst="rect">
            <a:avLst/>
          </a:prstGeom>
          <a:noFill/>
        </p:spPr>
        <p:txBody>
          <a:bodyPr wrap="square">
            <a:spAutoFit/>
          </a:bodyPr>
          <a:lstStyle/>
          <a:p>
            <a:r>
              <a:rPr lang="en-US" sz="1200" dirty="0"/>
              <a:t>College: Dayananda Sagar College of Engineering</a:t>
            </a:r>
          </a:p>
          <a:p>
            <a:r>
              <a:rPr lang="en-US" sz="1200" dirty="0"/>
              <a:t>Stream: Computer Science and Engineering</a:t>
            </a:r>
          </a:p>
          <a:p>
            <a:r>
              <a:rPr lang="en-US" sz="1200" dirty="0"/>
              <a:t>Year of graduation: 2023</a:t>
            </a:r>
          </a:p>
        </p:txBody>
      </p:sp>
      <p:pic>
        <p:nvPicPr>
          <p:cNvPr id="7" name="Picture 6">
            <a:extLst>
              <a:ext uri="{FF2B5EF4-FFF2-40B4-BE49-F238E27FC236}">
                <a16:creationId xmlns:a16="http://schemas.microsoft.com/office/drawing/2014/main" id="{C8E28140-A989-C3DB-DECC-2FCBB6480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13" y="2399968"/>
            <a:ext cx="1434219" cy="1482928"/>
          </a:xfrm>
          <a:prstGeom prst="rect">
            <a:avLst/>
          </a:prstGeom>
        </p:spPr>
      </p:pic>
      <p:pic>
        <p:nvPicPr>
          <p:cNvPr id="11" name="Picture 10">
            <a:extLst>
              <a:ext uri="{FF2B5EF4-FFF2-40B4-BE49-F238E27FC236}">
                <a16:creationId xmlns:a16="http://schemas.microsoft.com/office/drawing/2014/main" id="{78D03DD7-5F79-B4A7-D682-F8522C044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265" y="2405770"/>
            <a:ext cx="1434219" cy="1471323"/>
          </a:xfrm>
          <a:prstGeom prst="rect">
            <a:avLst/>
          </a:prstGeom>
        </p:spPr>
      </p:pic>
    </p:spTree>
    <p:extLst>
      <p:ext uri="{BB962C8B-B14F-4D97-AF65-F5344CB8AC3E}">
        <p14:creationId xmlns:p14="http://schemas.microsoft.com/office/powerpoint/2010/main" val="295947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3EC4BA2-F7A5-41C8-94C5-0289E7C087B2}"/>
              </a:ext>
            </a:extLst>
          </p:cNvPr>
          <p:cNvSpPr txBox="1">
            <a:spLocks/>
          </p:cNvSpPr>
          <p:nvPr/>
        </p:nvSpPr>
        <p:spPr>
          <a:xfrm>
            <a:off x="245711" y="229171"/>
            <a:ext cx="11282796" cy="590550"/>
          </a:xfrm>
          <a:prstGeom prst="rect">
            <a:avLst/>
          </a:prstGeom>
          <a:solidFill>
            <a:srgbClr val="A100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Theme</a:t>
            </a:r>
          </a:p>
        </p:txBody>
      </p:sp>
      <p:grpSp>
        <p:nvGrpSpPr>
          <p:cNvPr id="12" name="Group 11">
            <a:extLst>
              <a:ext uri="{FF2B5EF4-FFF2-40B4-BE49-F238E27FC236}">
                <a16:creationId xmlns:a16="http://schemas.microsoft.com/office/drawing/2014/main" id="{55152FCA-ED95-421C-9762-FA0A22DA0E06}"/>
              </a:ext>
            </a:extLst>
          </p:cNvPr>
          <p:cNvGrpSpPr/>
          <p:nvPr/>
        </p:nvGrpSpPr>
        <p:grpSpPr>
          <a:xfrm>
            <a:off x="245711" y="1159497"/>
            <a:ext cx="11282795" cy="5231876"/>
            <a:chOff x="4118408" y="2481908"/>
            <a:chExt cx="3559392" cy="2705912"/>
          </a:xfrm>
        </p:grpSpPr>
        <p:pic>
          <p:nvPicPr>
            <p:cNvPr id="13" name="Picture 12" descr="Background pattern&#10;&#10;Description automatically generated">
              <a:extLst>
                <a:ext uri="{FF2B5EF4-FFF2-40B4-BE49-F238E27FC236}">
                  <a16:creationId xmlns:a16="http://schemas.microsoft.com/office/drawing/2014/main" id="{0AF829FA-6AEB-4EC1-8F92-F7208F955E1C}"/>
                </a:ext>
              </a:extLst>
            </p:cNvPr>
            <p:cNvPicPr>
              <a:picLocks noChangeAspect="1"/>
            </p:cNvPicPr>
            <p:nvPr/>
          </p:nvPicPr>
          <p:blipFill rotWithShape="1">
            <a:blip r:embed="rId2"/>
            <a:srcRect r="-21" b="-45"/>
            <a:stretch/>
          </p:blipFill>
          <p:spPr>
            <a:xfrm>
              <a:off x="4118408" y="2481908"/>
              <a:ext cx="3559392" cy="2705912"/>
            </a:xfrm>
            <a:prstGeom prst="rect">
              <a:avLst/>
            </a:prstGeom>
          </p:spPr>
        </p:pic>
        <p:sp>
          <p:nvSpPr>
            <p:cNvPr id="14" name="Text Placeholder 4">
              <a:extLst>
                <a:ext uri="{FF2B5EF4-FFF2-40B4-BE49-F238E27FC236}">
                  <a16:creationId xmlns:a16="http://schemas.microsoft.com/office/drawing/2014/main" id="{57BF7808-7132-42B8-80D3-8145B1081DA7}"/>
                </a:ext>
              </a:extLst>
            </p:cNvPr>
            <p:cNvSpPr txBox="1">
              <a:spLocks/>
            </p:cNvSpPr>
            <p:nvPr/>
          </p:nvSpPr>
          <p:spPr>
            <a:xfrm>
              <a:off x="4128538" y="2599657"/>
              <a:ext cx="3539132" cy="1318242"/>
            </a:xfrm>
            <a:prstGeom prst="rect">
              <a:avLst/>
            </a:prstGeom>
            <a:noFill/>
          </p:spPr>
          <p:txBody>
            <a:bodyPr vert="horz" lIns="91440" tIns="0" rIns="91440" bIns="0" numCol="1" rtlCol="0" anchor="t" anchorCtr="0">
              <a:noAutofit/>
            </a:bodyPr>
            <a:lstStyle>
              <a:defPPr>
                <a:defRPr lang="en-US"/>
              </a:defPPr>
              <a:lvl1pPr marL="120650" indent="0" eaLnBrk="1" hangingPunct="1">
                <a:spcBef>
                  <a:spcPts val="600"/>
                </a:spcBef>
                <a:buFont typeface="Arial" pitchFamily="34" charset="0"/>
                <a:buNone/>
                <a:defRPr sz="1600" b="1">
                  <a:solidFill>
                    <a:srgbClr val="FFFFFF"/>
                  </a:solidFill>
                  <a:latin typeface="Arial"/>
                  <a:ea typeface="Arial" pitchFamily="-105" charset="-52"/>
                  <a:cs typeface="Arial" pitchFamily="34" charset="0"/>
                </a:defRPr>
              </a:lvl1pPr>
              <a:lvl2pPr marL="361950" indent="-185738" eaLnBrk="1" hangingPunct="1">
                <a:spcBef>
                  <a:spcPts val="600"/>
                </a:spcBef>
                <a:buFont typeface="Arial" pitchFamily="34" charset="0"/>
                <a:buChar char="–"/>
                <a:defRPr sz="2600">
                  <a:solidFill>
                    <a:schemeClr val="tx2"/>
                  </a:solidFill>
                  <a:latin typeface="+mn-lt"/>
                  <a:ea typeface="Arial" pitchFamily="-105" charset="-52"/>
                  <a:cs typeface="Arial" pitchFamily="34" charset="0"/>
                </a:defRPr>
              </a:lvl2pPr>
              <a:lvl3pPr marL="538163" indent="-176213" eaLnBrk="1" hangingPunct="1">
                <a:spcBef>
                  <a:spcPts val="600"/>
                </a:spcBef>
                <a:buFont typeface="Arial" pitchFamily="34" charset="0"/>
                <a:buChar char="•"/>
                <a:defRPr sz="2400">
                  <a:solidFill>
                    <a:schemeClr val="tx2"/>
                  </a:solidFill>
                  <a:latin typeface="+mn-lt"/>
                  <a:ea typeface="Arial" pitchFamily="-105" charset="-52"/>
                  <a:cs typeface="Arial" pitchFamily="34" charset="0"/>
                </a:defRPr>
              </a:lvl3pPr>
              <a:lvl4pPr marL="715963" indent="-177800" eaLnBrk="1" hangingPunct="1">
                <a:spcBef>
                  <a:spcPts val="600"/>
                </a:spcBef>
                <a:buFont typeface="Arial" pitchFamily="34" charset="0"/>
                <a:buChar char="–"/>
                <a:defRPr sz="2200">
                  <a:solidFill>
                    <a:schemeClr val="tx2"/>
                  </a:solidFill>
                  <a:latin typeface="+mn-lt"/>
                  <a:ea typeface="Arial" pitchFamily="-105" charset="-52"/>
                  <a:cs typeface="Arial" pitchFamily="34" charset="0"/>
                </a:defRPr>
              </a:lvl4pPr>
              <a:lvl5pPr marL="900113" indent="-184150" eaLnBrk="1" hangingPunct="1">
                <a:spcBef>
                  <a:spcPts val="600"/>
                </a:spcBef>
                <a:buFont typeface="Arial" pitchFamily="34" charset="0"/>
                <a:buChar char="•"/>
                <a:defRPr sz="2000">
                  <a:solidFill>
                    <a:schemeClr val="tx2"/>
                  </a:solidFill>
                  <a:latin typeface="+mn-lt"/>
                  <a:ea typeface="Arial" pitchFamily="-105" charset="-52"/>
                  <a:cs typeface="Arial" pitchFamily="34" charset="0"/>
                </a:defRPr>
              </a:lvl5pPr>
              <a:lvl6pPr marL="2514600" indent="-228600" defTabSz="914400">
                <a:spcBef>
                  <a:spcPct val="20000"/>
                </a:spcBef>
                <a:buFont typeface="Arial" pitchFamily="34" charset="0"/>
                <a:buChar char="•"/>
                <a:defRPr sz="2000">
                  <a:latin typeface="+mn-lt"/>
                  <a:cs typeface="+mn-cs"/>
                </a:defRPr>
              </a:lvl6pPr>
              <a:lvl7pPr marL="2971800" indent="-228600" defTabSz="914400">
                <a:spcBef>
                  <a:spcPct val="20000"/>
                </a:spcBef>
                <a:buFont typeface="Arial" pitchFamily="34" charset="0"/>
                <a:buChar char="•"/>
                <a:defRPr sz="2000">
                  <a:latin typeface="+mn-lt"/>
                  <a:cs typeface="+mn-cs"/>
                </a:defRPr>
              </a:lvl7pPr>
              <a:lvl8pPr marL="3429000" indent="-228600" defTabSz="914400">
                <a:spcBef>
                  <a:spcPct val="20000"/>
                </a:spcBef>
                <a:buFont typeface="Arial" pitchFamily="34" charset="0"/>
                <a:buChar char="•"/>
                <a:defRPr sz="2000">
                  <a:latin typeface="+mn-lt"/>
                  <a:cs typeface="+mn-cs"/>
                </a:defRPr>
              </a:lvl8pPr>
              <a:lvl9pPr marL="3886200" indent="-228600" defTabSz="914400">
                <a:spcBef>
                  <a:spcPct val="20000"/>
                </a:spcBef>
                <a:buFont typeface="Arial" pitchFamily="34" charset="0"/>
                <a:buChar char="•"/>
                <a:defRPr sz="2000">
                  <a:latin typeface="+mn-lt"/>
                  <a:cs typeface="+mn-cs"/>
                </a:defRPr>
              </a:lvl9pPr>
            </a:lstStyle>
            <a:p>
              <a:pPr marL="120650" marR="0" lvl="0" indent="0" algn="l" defTabSz="914400" rtl="0" eaLnBrk="1" fontAlgn="auto" latinLnBrk="0" hangingPunct="1">
                <a:lnSpc>
                  <a:spcPct val="150000"/>
                </a:lnSpc>
                <a:spcBef>
                  <a:spcPts val="600"/>
                </a:spcBef>
                <a:spcAft>
                  <a:spcPts val="0"/>
                </a:spcAft>
                <a:buClrTx/>
                <a:buSzTx/>
                <a:buFont typeface="Arial" pitchFamily="34" charset="0"/>
                <a:buNone/>
                <a:tabLst/>
                <a:defRPr/>
              </a:pPr>
              <a:r>
                <a:rPr kumimoji="0" lang="en-IN" sz="6600" b="1" i="0" u="none" strike="noStrike" kern="1200" cap="none" spc="0" normalizeH="0" baseline="0" noProof="0" dirty="0">
                  <a:ln>
                    <a:noFill/>
                  </a:ln>
                  <a:solidFill>
                    <a:srgbClr val="FFFFFF"/>
                  </a:solidFill>
                  <a:effectLst/>
                  <a:uLnTx/>
                  <a:uFillTx/>
                  <a:latin typeface="Graphik Black" panose="020B0A03030202060203" pitchFamily="34" charset="0"/>
                  <a:cs typeface="Arial" pitchFamily="34" charset="0"/>
                </a:rPr>
                <a:t> Innovate For </a:t>
              </a:r>
              <a:r>
                <a:rPr kumimoji="0" lang="en-IN" sz="6600" b="1" i="0" u="none" strike="noStrike" kern="1200" cap="none" spc="0" normalizeH="0" baseline="0" noProof="0" dirty="0">
                  <a:ln>
                    <a:noFill/>
                  </a:ln>
                  <a:effectLst/>
                  <a:uLnTx/>
                  <a:uFillTx/>
                  <a:latin typeface="Graphik Black" panose="020B0A03030202060203" pitchFamily="34" charset="0"/>
                  <a:cs typeface="Arial" pitchFamily="34" charset="0"/>
                </a:rPr>
                <a:t>Society</a:t>
              </a:r>
              <a:endParaRPr kumimoji="0" lang="en-US" sz="6600" b="1" i="0" u="none" strike="noStrike" kern="1200" cap="none" spc="0" normalizeH="0" baseline="0" noProof="0" dirty="0">
                <a:ln>
                  <a:noFill/>
                </a:ln>
                <a:effectLst/>
                <a:uLnTx/>
                <a:uFillTx/>
                <a:latin typeface="Graphik Black" panose="020B0A03030202060203" pitchFamily="34" charset="0"/>
                <a:cs typeface="Arial" pitchFamily="34" charset="0"/>
              </a:endParaRPr>
            </a:p>
            <a:p>
              <a:pPr marL="12065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kumimoji="0" lang="en-US" sz="4800" b="0" i="0" u="none" strike="noStrike" kern="1200" cap="none" spc="0" normalizeH="0" baseline="0" noProof="0" dirty="0">
                  <a:ln>
                    <a:noFill/>
                  </a:ln>
                  <a:solidFill>
                    <a:srgbClr val="FFFFFF"/>
                  </a:solidFill>
                  <a:effectLst/>
                  <a:uLnTx/>
                  <a:uFillTx/>
                  <a:latin typeface="Graphik" panose="020B0503030202060203" pitchFamily="34" charset="0"/>
                  <a:cs typeface="Arial" pitchFamily="34" charset="0"/>
                </a:rPr>
                <a:t>Apply technology in innovative ways to help improve the way we work and live, and create value for our society</a:t>
              </a:r>
            </a:p>
          </p:txBody>
        </p:sp>
      </p:grpSp>
    </p:spTree>
    <p:extLst>
      <p:ext uri="{BB962C8B-B14F-4D97-AF65-F5344CB8AC3E}">
        <p14:creationId xmlns:p14="http://schemas.microsoft.com/office/powerpoint/2010/main" val="2122142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61458" y="386331"/>
            <a:ext cx="11282796" cy="698892"/>
          </a:xfrm>
          <a:solidFill>
            <a:srgbClr val="A100FF"/>
          </a:solidFill>
        </p:spPr>
        <p:txBody>
          <a:bodyPr>
            <a:normAutofit/>
          </a:bodyPr>
          <a:lstStyle/>
          <a:p>
            <a:r>
              <a:rPr lang="en-IN" sz="2400" b="1" dirty="0">
                <a:solidFill>
                  <a:schemeClr val="bg1"/>
                </a:solidFill>
                <a:latin typeface="Arial" panose="020B0604020202020204" pitchFamily="34" charset="0"/>
                <a:cs typeface="Arial" panose="020B0604020202020204" pitchFamily="34" charset="0"/>
              </a:rPr>
              <a:t>Describe the problem statement </a:t>
            </a:r>
            <a:endParaRPr lang="en-IN" sz="32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252883D-564C-333C-C761-F76A4F237E3B}"/>
              </a:ext>
            </a:extLst>
          </p:cNvPr>
          <p:cNvSpPr txBox="1"/>
          <p:nvPr/>
        </p:nvSpPr>
        <p:spPr>
          <a:xfrm>
            <a:off x="286044" y="1159497"/>
            <a:ext cx="11358210" cy="5324535"/>
          </a:xfrm>
          <a:prstGeom prst="rect">
            <a:avLst/>
          </a:prstGeom>
          <a:noFill/>
        </p:spPr>
        <p:txBody>
          <a:bodyPr wrap="square">
            <a:spAutoFit/>
          </a:bodyPr>
          <a:lstStyle/>
          <a:p>
            <a:pPr algn="just"/>
            <a:r>
              <a:rPr lang="en-US" sz="1700" b="1" dirty="0">
                <a:solidFill>
                  <a:srgbClr val="A100FF"/>
                </a:solidFill>
                <a:latin typeface="Arial" panose="020B0604020202020204" pitchFamily="34" charset="0"/>
                <a:cs typeface="Arial" panose="020B0604020202020204" pitchFamily="34" charset="0"/>
              </a:rPr>
              <a:t>Need for a Convenient and Simple approach for Citizens and NGOs to report and trace Potholes to ensure Accident-free and Safe roads.</a:t>
            </a:r>
          </a:p>
          <a:p>
            <a:pPr algn="just"/>
            <a:endParaRPr lang="en-US" sz="1700" b="1" dirty="0">
              <a:solidFill>
                <a:srgbClr val="F89108"/>
              </a:solidFill>
              <a:latin typeface="Arial" panose="020B0604020202020204" pitchFamily="34" charset="0"/>
              <a:cs typeface="Arial" panose="020B0604020202020204" pitchFamily="34" charset="0"/>
            </a:endParaRPr>
          </a:p>
          <a:p>
            <a:pPr algn="just"/>
            <a:r>
              <a:rPr lang="en-US" sz="1700" dirty="0">
                <a:latin typeface="Arial" panose="020B0604020202020204" pitchFamily="34" charset="0"/>
                <a:cs typeface="Arial" panose="020B0604020202020204" pitchFamily="34" charset="0"/>
              </a:rPr>
              <a:t>Current solutions require </a:t>
            </a:r>
            <a:r>
              <a:rPr lang="en-IN" sz="1700" dirty="0">
                <a:latin typeface="Arial" panose="020B0604020202020204" pitchFamily="34" charset="0"/>
                <a:cs typeface="Arial" panose="020B0604020202020204" pitchFamily="34" charset="0"/>
              </a:rPr>
              <a:t>citizens to report potholes by visiting offices, sending emails, or call the public Response Center Helpline and </a:t>
            </a:r>
            <a:r>
              <a:rPr lang="en-US" sz="1700" dirty="0">
                <a:latin typeface="Arial" panose="020B0604020202020204" pitchFamily="34" charset="0"/>
                <a:cs typeface="Arial" panose="020B0604020202020204" pitchFamily="34" charset="0"/>
              </a:rPr>
              <a:t>NGOs waste valuable time searching for potholes with vague information provided by citizens via email or address.</a:t>
            </a:r>
          </a:p>
          <a:p>
            <a:pPr algn="just"/>
            <a:endParaRPr lang="en-IN" sz="1700" b="1" dirty="0">
              <a:solidFill>
                <a:srgbClr val="F89108"/>
              </a:solidFill>
              <a:latin typeface="Arial" panose="020B0604020202020204" pitchFamily="34" charset="0"/>
              <a:cs typeface="Arial" panose="020B0604020202020204" pitchFamily="34" charset="0"/>
            </a:endParaRPr>
          </a:p>
          <a:p>
            <a:pPr algn="just"/>
            <a:r>
              <a:rPr lang="en-IN" sz="1700" b="1" dirty="0">
                <a:latin typeface="Arial" panose="020B0604020202020204" pitchFamily="34" charset="0"/>
                <a:cs typeface="Arial" panose="020B0604020202020204" pitchFamily="34" charset="0"/>
              </a:rPr>
              <a:t>Why report Potholes?</a:t>
            </a:r>
          </a:p>
          <a:p>
            <a:pPr algn="just"/>
            <a:r>
              <a:rPr lang="en-IN" sz="1700" dirty="0">
                <a:latin typeface="Arial" panose="020B0604020202020204" pitchFamily="34" charset="0"/>
                <a:cs typeface="Arial" panose="020B0604020202020204" pitchFamily="34" charset="0"/>
              </a:rPr>
              <a:t>With the arrival of monsoon in the nation, potholes are now the cause of a significant number of accidents and fatalities in addition to causing other problems by slowing down traffic.</a:t>
            </a:r>
            <a:endParaRPr lang="en-IN" sz="1700" b="1"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1700" b="1" dirty="0">
                <a:solidFill>
                  <a:srgbClr val="A100FF"/>
                </a:solidFill>
                <a:latin typeface="Arial" panose="020B0604020202020204" pitchFamily="34" charset="0"/>
                <a:cs typeface="Arial" panose="020B0604020202020204" pitchFamily="34" charset="0"/>
              </a:rPr>
              <a:t>Rise in the number of Road-accidents</a:t>
            </a:r>
          </a:p>
          <a:p>
            <a:pPr lvl="1" algn="just"/>
            <a:r>
              <a:rPr lang="en-US" sz="1700" dirty="0">
                <a:latin typeface="Arial" panose="020B0604020202020204" pitchFamily="34" charset="0"/>
                <a:cs typeface="Arial" panose="020B0604020202020204" pitchFamily="34" charset="0"/>
              </a:rPr>
              <a:t>According to data from the Ministry of Road Transport and Highways (MoRTH), there were a total of 5,626 fatalities from road accidents from 2018 to 2020  due to potholes.</a:t>
            </a:r>
            <a:endParaRPr lang="en-IN" sz="17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1700" b="1" dirty="0">
                <a:solidFill>
                  <a:srgbClr val="A100FF"/>
                </a:solidFill>
                <a:latin typeface="Arial" panose="020B0604020202020204" pitchFamily="34" charset="0"/>
                <a:cs typeface="Arial" panose="020B0604020202020204" pitchFamily="34" charset="0"/>
              </a:rPr>
              <a:t>Longer commuting time and affect mental health</a:t>
            </a:r>
          </a:p>
          <a:p>
            <a:pPr lvl="1" algn="just"/>
            <a:r>
              <a:rPr lang="en-US" sz="1700" b="0" i="0" dirty="0">
                <a:effectLst/>
                <a:latin typeface="Arial" panose="020B0604020202020204" pitchFamily="34" charset="0"/>
                <a:cs typeface="Arial" panose="020B0604020202020204" pitchFamily="34" charset="0"/>
              </a:rPr>
              <a:t>Worsens</a:t>
            </a:r>
            <a:r>
              <a:rPr lang="en-US" sz="1700" dirty="0">
                <a:latin typeface="Arial" panose="020B0604020202020204" pitchFamily="34" charset="0"/>
                <a:cs typeface="Arial" panose="020B0604020202020204" pitchFamily="34" charset="0"/>
              </a:rPr>
              <a:t> commuters' levels of stress, sleep disruptions, exhaustion, and attention issues, especially for drivers.</a:t>
            </a:r>
            <a:endParaRPr lang="en-IN" sz="17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IN" sz="1700" b="1" dirty="0">
                <a:solidFill>
                  <a:srgbClr val="A100FF"/>
                </a:solidFill>
                <a:latin typeface="Arial" panose="020B0604020202020204" pitchFamily="34" charset="0"/>
                <a:cs typeface="Arial" panose="020B0604020202020204" pitchFamily="34" charset="0"/>
              </a:rPr>
              <a:t>Drop in Economy </a:t>
            </a:r>
          </a:p>
          <a:p>
            <a:pPr lvl="1" algn="just"/>
            <a:r>
              <a:rPr lang="en-US" sz="1700" dirty="0">
                <a:latin typeface="Arial" panose="020B0604020202020204" pitchFamily="34" charset="0"/>
                <a:cs typeface="Arial" panose="020B0604020202020204" pitchFamily="34" charset="0"/>
              </a:rPr>
              <a:t>On a larger scale, road accidents cause the Indian economy to lose close to 3% of its GDP annually, or Rs.55,000 crore. If the bad road infrastructure is not fixed soon,it might drop anywhere from 7 to 22% over the next 24 years.</a:t>
            </a:r>
          </a:p>
          <a:p>
            <a:pPr marL="285750" indent="-285750" algn="just">
              <a:buFont typeface="Arial" panose="020B0604020202020204" pitchFamily="34" charset="0"/>
              <a:buChar char="•"/>
            </a:pPr>
            <a:r>
              <a:rPr lang="en-US" sz="1700" b="1" dirty="0">
                <a:solidFill>
                  <a:srgbClr val="A100FF"/>
                </a:solidFill>
                <a:latin typeface="Arial" panose="020B0604020202020204" pitchFamily="34" charset="0"/>
                <a:cs typeface="Arial" panose="020B0604020202020204" pitchFamily="34" charset="0"/>
              </a:rPr>
              <a:t>I</a:t>
            </a:r>
            <a:r>
              <a:rPr lang="en-US" sz="1700" b="1" i="0" dirty="0">
                <a:solidFill>
                  <a:srgbClr val="A100FF"/>
                </a:solidFill>
                <a:effectLst/>
                <a:latin typeface="Arial" panose="020B0604020202020204" pitchFamily="34" charset="0"/>
                <a:cs typeface="Arial" panose="020B0604020202020204" pitchFamily="34" charset="0"/>
              </a:rPr>
              <a:t>ncreased Fuel </a:t>
            </a:r>
            <a:r>
              <a:rPr lang="en-US" sz="1700" b="1" dirty="0">
                <a:solidFill>
                  <a:srgbClr val="A100FF"/>
                </a:solidFill>
                <a:latin typeface="Arial" panose="020B0604020202020204" pitchFamily="34" charset="0"/>
                <a:cs typeface="Arial" panose="020B0604020202020204" pitchFamily="34" charset="0"/>
              </a:rPr>
              <a:t>C</a:t>
            </a:r>
            <a:r>
              <a:rPr lang="en-US" sz="1700" b="1" i="0" dirty="0">
                <a:solidFill>
                  <a:srgbClr val="A100FF"/>
                </a:solidFill>
                <a:effectLst/>
                <a:latin typeface="Arial" panose="020B0604020202020204" pitchFamily="34" charset="0"/>
                <a:cs typeface="Arial" panose="020B0604020202020204" pitchFamily="34" charset="0"/>
              </a:rPr>
              <a:t>onsumption</a:t>
            </a:r>
            <a:endParaRPr lang="en-US" sz="1700" b="1" dirty="0">
              <a:solidFill>
                <a:srgbClr val="A1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9716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A3FDB48-017F-D21B-74A2-30E520E0B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 y="0"/>
            <a:ext cx="2586199" cy="3026004"/>
          </a:xfrm>
          <a:prstGeom prst="rect">
            <a:avLst/>
          </a:prstGeom>
        </p:spPr>
      </p:pic>
      <p:pic>
        <p:nvPicPr>
          <p:cNvPr id="18" name="Picture 17">
            <a:extLst>
              <a:ext uri="{FF2B5EF4-FFF2-40B4-BE49-F238E27FC236}">
                <a16:creationId xmlns:a16="http://schemas.microsoft.com/office/drawing/2014/main" id="{AE200CE1-47F1-A361-BC95-AC33FDF8A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31876"/>
            <a:ext cx="5295648" cy="1626124"/>
          </a:xfrm>
          <a:prstGeom prst="rect">
            <a:avLst/>
          </a:prstGeom>
        </p:spPr>
      </p:pic>
      <p:pic>
        <p:nvPicPr>
          <p:cNvPr id="20" name="Picture 19">
            <a:extLst>
              <a:ext uri="{FF2B5EF4-FFF2-40B4-BE49-F238E27FC236}">
                <a16:creationId xmlns:a16="http://schemas.microsoft.com/office/drawing/2014/main" id="{4DF8CF38-F0FD-14D6-6C97-D47E8B6F5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11699"/>
            <a:ext cx="2586198" cy="2120177"/>
          </a:xfrm>
          <a:prstGeom prst="rect">
            <a:avLst/>
          </a:prstGeom>
        </p:spPr>
      </p:pic>
      <p:pic>
        <p:nvPicPr>
          <p:cNvPr id="22" name="Picture 21">
            <a:extLst>
              <a:ext uri="{FF2B5EF4-FFF2-40B4-BE49-F238E27FC236}">
                <a16:creationId xmlns:a16="http://schemas.microsoft.com/office/drawing/2014/main" id="{B25B8E7F-80D1-1FA8-5475-1B7F87FE27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157" y="0"/>
            <a:ext cx="2763491" cy="5231876"/>
          </a:xfrm>
          <a:prstGeom prst="rect">
            <a:avLst/>
          </a:prstGeom>
        </p:spPr>
      </p:pic>
      <p:pic>
        <p:nvPicPr>
          <p:cNvPr id="26" name="Picture 25">
            <a:extLst>
              <a:ext uri="{FF2B5EF4-FFF2-40B4-BE49-F238E27FC236}">
                <a16:creationId xmlns:a16="http://schemas.microsoft.com/office/drawing/2014/main" id="{894C385D-7757-D024-1C47-D603D4446C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2363" y="0"/>
            <a:ext cx="2878703" cy="3945118"/>
          </a:xfrm>
          <a:prstGeom prst="rect">
            <a:avLst/>
          </a:prstGeom>
        </p:spPr>
      </p:pic>
      <p:pic>
        <p:nvPicPr>
          <p:cNvPr id="30" name="Picture 29">
            <a:extLst>
              <a:ext uri="{FF2B5EF4-FFF2-40B4-BE49-F238E27FC236}">
                <a16:creationId xmlns:a16="http://schemas.microsoft.com/office/drawing/2014/main" id="{5A838133-796C-A77B-8840-3BECD181C3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8972" y="1212518"/>
            <a:ext cx="2730593" cy="5567621"/>
          </a:xfrm>
          <a:prstGeom prst="rect">
            <a:avLst/>
          </a:prstGeom>
        </p:spPr>
      </p:pic>
      <p:pic>
        <p:nvPicPr>
          <p:cNvPr id="32" name="Picture 31">
            <a:extLst>
              <a:ext uri="{FF2B5EF4-FFF2-40B4-BE49-F238E27FC236}">
                <a16:creationId xmlns:a16="http://schemas.microsoft.com/office/drawing/2014/main" id="{F40F81D7-B5EF-B964-278B-5B44AB3BC4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2503" y="3429000"/>
            <a:ext cx="2009179" cy="3429000"/>
          </a:xfrm>
          <a:prstGeom prst="rect">
            <a:avLst/>
          </a:prstGeom>
        </p:spPr>
      </p:pic>
      <p:pic>
        <p:nvPicPr>
          <p:cNvPr id="34" name="Picture 33">
            <a:extLst>
              <a:ext uri="{FF2B5EF4-FFF2-40B4-BE49-F238E27FC236}">
                <a16:creationId xmlns:a16="http://schemas.microsoft.com/office/drawing/2014/main" id="{591BD796-59C1-537B-242B-80BF1D3DF9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9565" y="0"/>
            <a:ext cx="2020779" cy="2778676"/>
          </a:xfrm>
          <a:prstGeom prst="rect">
            <a:avLst/>
          </a:prstGeom>
        </p:spPr>
      </p:pic>
      <p:pic>
        <p:nvPicPr>
          <p:cNvPr id="24" name="Picture 23">
            <a:extLst>
              <a:ext uri="{FF2B5EF4-FFF2-40B4-BE49-F238E27FC236}">
                <a16:creationId xmlns:a16="http://schemas.microsoft.com/office/drawing/2014/main" id="{A3DA34A3-7863-81A4-1775-67520B7E91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32503" y="0"/>
            <a:ext cx="2009179" cy="3996329"/>
          </a:xfrm>
          <a:prstGeom prst="rect">
            <a:avLst/>
          </a:prstGeom>
        </p:spPr>
      </p:pic>
      <p:pic>
        <p:nvPicPr>
          <p:cNvPr id="28" name="Picture 27">
            <a:extLst>
              <a:ext uri="{FF2B5EF4-FFF2-40B4-BE49-F238E27FC236}">
                <a16:creationId xmlns:a16="http://schemas.microsoft.com/office/drawing/2014/main" id="{3BC88406-8D95-0B2F-8FC2-7D0115644B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2028" y="2566026"/>
            <a:ext cx="2249972" cy="4291974"/>
          </a:xfrm>
          <a:prstGeom prst="rect">
            <a:avLst/>
          </a:prstGeom>
        </p:spPr>
      </p:pic>
    </p:spTree>
    <p:extLst>
      <p:ext uri="{BB962C8B-B14F-4D97-AF65-F5344CB8AC3E}">
        <p14:creationId xmlns:p14="http://schemas.microsoft.com/office/powerpoint/2010/main" val="2741139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5"/>
            <a:ext cx="11282796" cy="590550"/>
          </a:xfrm>
          <a:solidFill>
            <a:srgbClr val="A100FF"/>
          </a:solidFill>
        </p:spPr>
        <p:txBody>
          <a:bodyPr vert="horz" lIns="91440" tIns="45720" rIns="91440" bIns="45720" rtlCol="0" anchor="ctr">
            <a:normAutofit/>
          </a:bodyPr>
          <a:lstStyle/>
          <a:p>
            <a:r>
              <a:rPr lang="en-IN" sz="2400" b="1" dirty="0">
                <a:solidFill>
                  <a:schemeClr val="bg1"/>
                </a:solidFill>
                <a:latin typeface="Arial" panose="020B0604020202020204" pitchFamily="34" charset="0"/>
                <a:cs typeface="Arial" panose="020B0604020202020204" pitchFamily="34" charset="0"/>
              </a:rPr>
              <a:t>Proposed solution / your big Idea</a:t>
            </a:r>
          </a:p>
        </p:txBody>
      </p:sp>
      <p:sp>
        <p:nvSpPr>
          <p:cNvPr id="7" name="TextBox 6">
            <a:extLst>
              <a:ext uri="{FF2B5EF4-FFF2-40B4-BE49-F238E27FC236}">
                <a16:creationId xmlns:a16="http://schemas.microsoft.com/office/drawing/2014/main" id="{B36D8F47-7B45-066F-5EDD-98707305D2F2}"/>
              </a:ext>
            </a:extLst>
          </p:cNvPr>
          <p:cNvSpPr txBox="1"/>
          <p:nvPr/>
        </p:nvSpPr>
        <p:spPr>
          <a:xfrm>
            <a:off x="340961" y="1020529"/>
            <a:ext cx="11282796" cy="5598264"/>
          </a:xfrm>
          <a:prstGeom prst="rect">
            <a:avLst/>
          </a:prstGeom>
          <a:noFill/>
        </p:spPr>
        <p:txBody>
          <a:bodyPr wrap="square">
            <a:spAutoFit/>
          </a:bodyPr>
          <a:lstStyle/>
          <a:p>
            <a:pPr algn="just">
              <a:lnSpc>
                <a:spcPct val="107000"/>
              </a:lnSpc>
              <a:spcAft>
                <a:spcPts val="800"/>
              </a:spcAft>
            </a:pPr>
            <a:r>
              <a:rPr lang="en-IN" sz="1700" dirty="0">
                <a:effectLst/>
                <a:latin typeface="Arial" panose="020B0604020202020204" pitchFamily="34" charset="0"/>
                <a:ea typeface="Calibri" panose="020F0502020204030204" pitchFamily="34" charset="0"/>
                <a:cs typeface="Arial" panose="020B0604020202020204" pitchFamily="34" charset="0"/>
              </a:rPr>
              <a:t>To Develop a Pothole reporting Application partnering with NGOs and the public to ensure safe and pothole free India.</a:t>
            </a:r>
          </a:p>
          <a:p>
            <a:pPr algn="just"/>
            <a:r>
              <a:rPr lang="en-IN" sz="1700" dirty="0">
                <a:latin typeface="Arial" panose="020B0604020202020204" pitchFamily="34" charset="0"/>
                <a:cs typeface="Arial" panose="020B0604020202020204" pitchFamily="34" charset="0"/>
              </a:rPr>
              <a:t>Our App “Victory Road” performs that precise action. When a citizen comes across a pothole, all they need to do is submit a picture of it and give access to their current location, and the partnering NGOs will be notified of it. This creates a sense of responsibility among the public, who would otherwise not feel like they had any.</a:t>
            </a:r>
          </a:p>
          <a:p>
            <a:pPr algn="just"/>
            <a:r>
              <a:rPr lang="en-US" sz="1700" dirty="0">
                <a:latin typeface="Arial" panose="020B0604020202020204" pitchFamily="34" charset="0"/>
                <a:cs typeface="Arial" panose="020B0604020202020204" pitchFamily="34" charset="0"/>
              </a:rPr>
              <a:t>The App includes an easy Pothole Tracking feature that uses latitude and longitude to allow NGOs to accurately trace and repair potholes rather than wasting valuable time searching for potholes with vague information provided by public via email or address.</a:t>
            </a:r>
          </a:p>
          <a:p>
            <a:pPr algn="just"/>
            <a:endParaRPr lang="en-IN" sz="1700" dirty="0">
              <a:solidFill>
                <a:srgbClr val="A100FF"/>
              </a:solidFill>
              <a:latin typeface="Arial" panose="020B0604020202020204" pitchFamily="34" charset="0"/>
              <a:cs typeface="Arial" panose="020B0604020202020204" pitchFamily="34" charset="0"/>
            </a:endParaRPr>
          </a:p>
          <a:p>
            <a:pPr algn="just">
              <a:lnSpc>
                <a:spcPct val="107000"/>
              </a:lnSpc>
              <a:spcAft>
                <a:spcPts val="800"/>
              </a:spcAft>
            </a:pPr>
            <a:r>
              <a:rPr lang="en-IN" sz="1700" b="1" dirty="0">
                <a:solidFill>
                  <a:srgbClr val="A100FF"/>
                </a:solidFill>
                <a:effectLst/>
                <a:latin typeface="Arial" panose="020B0604020202020204" pitchFamily="34" charset="0"/>
                <a:ea typeface="Calibri" panose="020F0502020204030204" pitchFamily="34" charset="0"/>
                <a:cs typeface="Arial" panose="020B0604020202020204" pitchFamily="34" charset="0"/>
              </a:rPr>
              <a:t>TECHNOLOGY USED:</a:t>
            </a:r>
          </a:p>
          <a:p>
            <a:pPr algn="just">
              <a:lnSpc>
                <a:spcPct val="107000"/>
              </a:lnSpc>
              <a:spcAft>
                <a:spcPts val="800"/>
              </a:spcAft>
            </a:pPr>
            <a:r>
              <a:rPr lang="en-IN" sz="1700" dirty="0">
                <a:latin typeface="Arial" panose="020B0604020202020204" pitchFamily="34" charset="0"/>
                <a:ea typeface="Calibri" panose="020F0502020204030204" pitchFamily="34" charset="0"/>
                <a:cs typeface="Arial" panose="020B0604020202020204" pitchFamily="34" charset="0"/>
              </a:rPr>
              <a:t>HTML,CSS(Cascading Style Sheets),JavaScript: Used to design an attractive frontend  of the Application “Victory Road”.</a:t>
            </a:r>
          </a:p>
          <a:p>
            <a:pPr algn="just">
              <a:lnSpc>
                <a:spcPct val="107000"/>
              </a:lnSpc>
              <a:spcAft>
                <a:spcPts val="800"/>
              </a:spcAft>
            </a:pPr>
            <a:r>
              <a:rPr lang="en-IN" sz="1700" dirty="0">
                <a:latin typeface="Arial" panose="020B0604020202020204" pitchFamily="34" charset="0"/>
                <a:ea typeface="Calibri" panose="020F0502020204030204" pitchFamily="34" charset="0"/>
                <a:cs typeface="Arial" panose="020B0604020202020204" pitchFamily="34" charset="0"/>
              </a:rPr>
              <a:t>PHP: General purpose scripting language to connect frontend to backend of the web application and execute SQL queries.</a:t>
            </a:r>
          </a:p>
          <a:p>
            <a:pPr algn="just">
              <a:lnSpc>
                <a:spcPct val="107000"/>
              </a:lnSpc>
              <a:spcAft>
                <a:spcPts val="800"/>
              </a:spcAft>
            </a:pPr>
            <a:r>
              <a:rPr lang="en-IN" sz="1700" dirty="0">
                <a:latin typeface="Arial" panose="020B0604020202020204" pitchFamily="34" charset="0"/>
                <a:ea typeface="Calibri" panose="020F0502020204030204" pitchFamily="34" charset="0"/>
                <a:cs typeface="Arial" panose="020B0604020202020204" pitchFamily="34" charset="0"/>
              </a:rPr>
              <a:t>MySQL Relational Database System: used to perform operations on the database and execute queries.</a:t>
            </a:r>
          </a:p>
          <a:p>
            <a:pPr algn="just">
              <a:lnSpc>
                <a:spcPct val="107000"/>
              </a:lnSpc>
              <a:spcAft>
                <a:spcPts val="800"/>
              </a:spcAft>
            </a:pPr>
            <a:r>
              <a:rPr lang="en-IN" sz="1700" dirty="0">
                <a:latin typeface="Arial" panose="020B0604020202020204" pitchFamily="34" charset="0"/>
                <a:ea typeface="Calibri" panose="020F0502020204030204" pitchFamily="34" charset="0"/>
                <a:cs typeface="Arial" panose="020B0604020202020204" pitchFamily="34" charset="0"/>
              </a:rPr>
              <a:t>XAMPP: software stack that consists of the Apache web server, MariaDB database and interpreters for scripts written in PHP language.</a:t>
            </a:r>
            <a:endParaRPr lang="en-IN" sz="1700" b="0" i="0" dirty="0">
              <a:solidFill>
                <a:srgbClr val="000000"/>
              </a:solidFill>
              <a:effectLst/>
              <a:latin typeface="Arial" panose="020B0604020202020204" pitchFamily="34" charset="0"/>
              <a:cs typeface="Arial" panose="020B0604020202020204" pitchFamily="34" charset="0"/>
            </a:endParaRPr>
          </a:p>
          <a:p>
            <a:pPr algn="just">
              <a:lnSpc>
                <a:spcPct val="107000"/>
              </a:lnSpc>
              <a:spcAft>
                <a:spcPts val="800"/>
              </a:spcAft>
            </a:pPr>
            <a:r>
              <a:rPr lang="en-IN" sz="1700" b="0" i="0" dirty="0">
                <a:solidFill>
                  <a:srgbClr val="000000"/>
                </a:solidFill>
                <a:effectLst/>
                <a:latin typeface="Arial" panose="020B0604020202020204" pitchFamily="34" charset="0"/>
                <a:cs typeface="Arial" panose="020B0604020202020204" pitchFamily="34" charset="0"/>
              </a:rPr>
              <a:t>HTML Geolocation API: </a:t>
            </a:r>
            <a:r>
              <a:rPr lang="en-US" sz="1700" dirty="0">
                <a:solidFill>
                  <a:srgbClr val="000000"/>
                </a:solidFill>
                <a:latin typeface="Arial" panose="020B0604020202020204" pitchFamily="34" charset="0"/>
                <a:cs typeface="Arial" panose="020B0604020202020204" pitchFamily="34" charset="0"/>
              </a:rPr>
              <a:t>T</a:t>
            </a:r>
            <a:r>
              <a:rPr lang="en-US" sz="1700" b="0" i="0" dirty="0">
                <a:solidFill>
                  <a:srgbClr val="000000"/>
                </a:solidFill>
                <a:effectLst/>
                <a:latin typeface="Arial" panose="020B0604020202020204" pitchFamily="34" charset="0"/>
                <a:cs typeface="Arial" panose="020B0604020202020204" pitchFamily="34" charset="0"/>
              </a:rPr>
              <a:t>o get the geographical position of a user.</a:t>
            </a:r>
            <a:endParaRPr lang="en-IN" sz="17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0598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68321"/>
            <a:ext cx="11282796" cy="590550"/>
          </a:xfrm>
          <a:solidFill>
            <a:srgbClr val="A100FF"/>
          </a:solidFill>
        </p:spPr>
        <p:txBody>
          <a:bodyPr vert="horz" lIns="91440" tIns="45720" rIns="91440" bIns="45720" rtlCol="0" anchor="ctr">
            <a:normAutofit/>
          </a:bodyPr>
          <a:lstStyle/>
          <a:p>
            <a:r>
              <a:rPr lang="en-IN" sz="2400" b="1" dirty="0">
                <a:solidFill>
                  <a:schemeClr val="bg1"/>
                </a:solidFill>
                <a:latin typeface="Arial" panose="020B0604020202020204" pitchFamily="34" charset="0"/>
                <a:cs typeface="Arial" panose="020B0604020202020204" pitchFamily="34" charset="0"/>
              </a:rPr>
              <a:t>How does your innovation create 360</a:t>
            </a:r>
            <a:r>
              <a:rPr lang="en-US" sz="2400" b="0" i="0" dirty="0">
                <a:solidFill>
                  <a:schemeClr val="bg1"/>
                </a:solidFill>
                <a:effectLst/>
                <a:latin typeface="Grandview" panose="020B0502040204020203" pitchFamily="34" charset="0"/>
              </a:rPr>
              <a:t>°</a:t>
            </a:r>
            <a:r>
              <a:rPr lang="en-IN" sz="2400" b="1" dirty="0">
                <a:solidFill>
                  <a:schemeClr val="bg1"/>
                </a:solidFill>
                <a:latin typeface="Arial" panose="020B0604020202020204" pitchFamily="34" charset="0"/>
                <a:cs typeface="Arial" panose="020B0604020202020204" pitchFamily="34" charset="0"/>
              </a:rPr>
              <a:t> value?</a:t>
            </a:r>
          </a:p>
        </p:txBody>
      </p:sp>
      <p:sp>
        <p:nvSpPr>
          <p:cNvPr id="3" name="TextBox 2">
            <a:extLst>
              <a:ext uri="{FF2B5EF4-FFF2-40B4-BE49-F238E27FC236}">
                <a16:creationId xmlns:a16="http://schemas.microsoft.com/office/drawing/2014/main" id="{A07E1121-C5FE-E2E7-EAB9-1C67790C7671}"/>
              </a:ext>
            </a:extLst>
          </p:cNvPr>
          <p:cNvSpPr txBox="1"/>
          <p:nvPr/>
        </p:nvSpPr>
        <p:spPr>
          <a:xfrm>
            <a:off x="340961" y="1011256"/>
            <a:ext cx="11282796" cy="5155257"/>
          </a:xfrm>
          <a:prstGeom prst="rect">
            <a:avLst/>
          </a:prstGeom>
          <a:noFill/>
        </p:spPr>
        <p:txBody>
          <a:bodyPr wrap="square" rtlCol="0">
            <a:spAutoFit/>
          </a:bodyPr>
          <a:lstStyle/>
          <a:p>
            <a:pPr algn="just"/>
            <a:r>
              <a:rPr lang="en-US" sz="1700" b="1" dirty="0">
                <a:latin typeface="Arial" panose="020B0604020202020204" pitchFamily="34" charset="0"/>
                <a:cs typeface="Arial" panose="020B0604020202020204" pitchFamily="34" charset="0"/>
              </a:rPr>
              <a:t> </a:t>
            </a:r>
          </a:p>
          <a:p>
            <a:pPr algn="just"/>
            <a:r>
              <a:rPr lang="en-US" sz="1700" b="1" dirty="0">
                <a:solidFill>
                  <a:srgbClr val="A100FF"/>
                </a:solidFill>
                <a:latin typeface="Arial" panose="020B0604020202020204" pitchFamily="34" charset="0"/>
                <a:cs typeface="Arial" panose="020B0604020202020204" pitchFamily="34" charset="0"/>
              </a:rPr>
              <a:t>1. CLIENT</a:t>
            </a:r>
          </a:p>
          <a:p>
            <a:pPr lvl="1" algn="just"/>
            <a:r>
              <a:rPr lang="en-US" sz="1700" dirty="0">
                <a:latin typeface="Arial" panose="020B0604020202020204" pitchFamily="34" charset="0"/>
                <a:cs typeface="Arial" panose="020B0604020202020204" pitchFamily="34" charset="0"/>
              </a:rPr>
              <a:t>We create value to our clients—NGOs and Public by delivering their goals and creating meaningful experiences.</a:t>
            </a:r>
          </a:p>
          <a:p>
            <a:pPr lvl="1" algn="just"/>
            <a:r>
              <a:rPr lang="en-US" sz="1700" dirty="0">
                <a:latin typeface="Arial" panose="020B0604020202020204" pitchFamily="34" charset="0"/>
                <a:cs typeface="Arial" panose="020B0604020202020204" pitchFamily="34" charset="0"/>
              </a:rPr>
              <a:t>NGO: to accurately trace a pothole.</a:t>
            </a:r>
          </a:p>
          <a:p>
            <a:pPr lvl="1" algn="just"/>
            <a:r>
              <a:rPr lang="en-US" sz="1700" dirty="0">
                <a:latin typeface="Arial" panose="020B0604020202020204" pitchFamily="34" charset="0"/>
                <a:cs typeface="Arial" panose="020B0604020202020204" pitchFamily="34" charset="0"/>
              </a:rPr>
              <a:t>Public: to report a pothole in a simple and hustle-free approach and also take their feedbacks.</a:t>
            </a:r>
          </a:p>
          <a:p>
            <a:pPr algn="just"/>
            <a:endParaRPr lang="en-US" sz="1700" b="1" dirty="0">
              <a:latin typeface="Arial" panose="020B0604020202020204" pitchFamily="34" charset="0"/>
              <a:cs typeface="Arial" panose="020B0604020202020204" pitchFamily="34" charset="0"/>
            </a:endParaRPr>
          </a:p>
          <a:p>
            <a:pPr algn="just"/>
            <a:endParaRPr lang="en-US" sz="1700" b="1" dirty="0">
              <a:latin typeface="Arial" panose="020B0604020202020204" pitchFamily="34" charset="0"/>
              <a:cs typeface="Arial" panose="020B0604020202020204" pitchFamily="34" charset="0"/>
            </a:endParaRPr>
          </a:p>
          <a:p>
            <a:pPr algn="just"/>
            <a:r>
              <a:rPr lang="en-US" sz="1700" b="1" dirty="0">
                <a:solidFill>
                  <a:srgbClr val="A100FF"/>
                </a:solidFill>
                <a:latin typeface="Arial" panose="020B0604020202020204" pitchFamily="34" charset="0"/>
                <a:cs typeface="Arial" panose="020B0604020202020204" pitchFamily="34" charset="0"/>
              </a:rPr>
              <a:t>2. TALENT</a:t>
            </a:r>
          </a:p>
          <a:p>
            <a:pPr lvl="1" algn="just"/>
            <a:r>
              <a:rPr lang="en-US" sz="1700" dirty="0">
                <a:latin typeface="Arial" panose="020B0604020202020204" pitchFamily="34" charset="0"/>
                <a:cs typeface="Arial" panose="020B0604020202020204" pitchFamily="34" charset="0"/>
              </a:rPr>
              <a:t>provides opportunities to volunteer, new leadership and improved collaboration. It is no longer enough to be the best in the world; it is now necessary to be the best for the world! A desire for meaningful work, as well as a strong motivation to deliver on the promise of Technology and human ingenuity. </a:t>
            </a:r>
          </a:p>
          <a:p>
            <a:pPr algn="just"/>
            <a:endParaRPr lang="en-US" sz="1700" dirty="0">
              <a:latin typeface="Arial" panose="020B0604020202020204" pitchFamily="34" charset="0"/>
              <a:cs typeface="Arial" panose="020B0604020202020204" pitchFamily="34" charset="0"/>
            </a:endParaRPr>
          </a:p>
          <a:p>
            <a:pPr algn="just"/>
            <a:endParaRPr lang="en-US" sz="1700" dirty="0">
              <a:latin typeface="Arial" panose="020B0604020202020204" pitchFamily="34" charset="0"/>
              <a:cs typeface="Arial" panose="020B0604020202020204" pitchFamily="34" charset="0"/>
            </a:endParaRPr>
          </a:p>
          <a:p>
            <a:pPr algn="just"/>
            <a:r>
              <a:rPr lang="en-US" sz="1700" b="1" dirty="0">
                <a:latin typeface="Arial" panose="020B0604020202020204" pitchFamily="34" charset="0"/>
                <a:cs typeface="Arial" panose="020B0604020202020204" pitchFamily="34" charset="0"/>
              </a:rPr>
              <a:t> </a:t>
            </a:r>
            <a:r>
              <a:rPr lang="en-US" sz="1700" b="1" dirty="0">
                <a:solidFill>
                  <a:srgbClr val="A100FF"/>
                </a:solidFill>
                <a:latin typeface="Arial" panose="020B0604020202020204" pitchFamily="34" charset="0"/>
                <a:cs typeface="Arial" panose="020B0604020202020204" pitchFamily="34" charset="0"/>
              </a:rPr>
              <a:t>3. INCLUSION AND DIVERSITY</a:t>
            </a:r>
          </a:p>
          <a:p>
            <a:pPr lvl="1" algn="just"/>
            <a:r>
              <a:rPr lang="en-US" sz="1700" dirty="0">
                <a:latin typeface="Arial" panose="020B0604020202020204" pitchFamily="34" charset="0"/>
                <a:cs typeface="Arial" panose="020B0604020202020204" pitchFamily="34" charset="0"/>
              </a:rPr>
              <a:t>Leverages in public-private partnerships and engage citizens, employees, and the LGBT community to assist in our endeavor of making pothole-free roads. This instils a sense of responsibility and nation-building</a:t>
            </a:r>
            <a:r>
              <a:rPr lang="en-US" sz="1700" dirty="0"/>
              <a:t>.</a:t>
            </a:r>
          </a:p>
          <a:p>
            <a:pPr algn="just"/>
            <a:endParaRPr lang="en-US" sz="1200" dirty="0"/>
          </a:p>
          <a:p>
            <a:pPr algn="just"/>
            <a:endParaRPr lang="en-US" sz="1400" dirty="0"/>
          </a:p>
          <a:p>
            <a:pPr algn="just"/>
            <a:endParaRPr lang="en-US" sz="1400" dirty="0"/>
          </a:p>
        </p:txBody>
      </p:sp>
    </p:spTree>
    <p:extLst>
      <p:ext uri="{BB962C8B-B14F-4D97-AF65-F5344CB8AC3E}">
        <p14:creationId xmlns:p14="http://schemas.microsoft.com/office/powerpoint/2010/main" val="3845603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68321"/>
            <a:ext cx="11282796" cy="590550"/>
          </a:xfrm>
          <a:solidFill>
            <a:srgbClr val="A100FF"/>
          </a:solidFill>
        </p:spPr>
        <p:txBody>
          <a:bodyPr vert="horz" lIns="91440" tIns="45720" rIns="91440" bIns="45720" rtlCol="0" anchor="ctr">
            <a:normAutofit/>
          </a:bodyPr>
          <a:lstStyle/>
          <a:p>
            <a:r>
              <a:rPr lang="en-IN" sz="2400" b="1" dirty="0">
                <a:solidFill>
                  <a:schemeClr val="bg1"/>
                </a:solidFill>
                <a:latin typeface="Arial" panose="020B0604020202020204" pitchFamily="34" charset="0"/>
                <a:cs typeface="Arial" panose="020B0604020202020204" pitchFamily="34" charset="0"/>
              </a:rPr>
              <a:t>How does your innovation create 360</a:t>
            </a:r>
            <a:r>
              <a:rPr lang="en-US" sz="2400" b="0" i="0" dirty="0">
                <a:solidFill>
                  <a:schemeClr val="bg1"/>
                </a:solidFill>
                <a:effectLst/>
                <a:latin typeface="Grandview" panose="020B0502040204020203" pitchFamily="34" charset="0"/>
              </a:rPr>
              <a:t>°</a:t>
            </a:r>
            <a:r>
              <a:rPr lang="en-IN" sz="2400" b="1" dirty="0">
                <a:solidFill>
                  <a:schemeClr val="bg1"/>
                </a:solidFill>
                <a:latin typeface="Arial" panose="020B0604020202020204" pitchFamily="34" charset="0"/>
                <a:cs typeface="Arial" panose="020B0604020202020204" pitchFamily="34" charset="0"/>
              </a:rPr>
              <a:t> value? </a:t>
            </a:r>
          </a:p>
        </p:txBody>
      </p:sp>
      <p:sp>
        <p:nvSpPr>
          <p:cNvPr id="3" name="TextBox 2">
            <a:extLst>
              <a:ext uri="{FF2B5EF4-FFF2-40B4-BE49-F238E27FC236}">
                <a16:creationId xmlns:a16="http://schemas.microsoft.com/office/drawing/2014/main" id="{A07E1121-C5FE-E2E7-EAB9-1C67790C7671}"/>
              </a:ext>
            </a:extLst>
          </p:cNvPr>
          <p:cNvSpPr txBox="1"/>
          <p:nvPr/>
        </p:nvSpPr>
        <p:spPr>
          <a:xfrm>
            <a:off x="293802" y="1011256"/>
            <a:ext cx="11329955" cy="4493538"/>
          </a:xfrm>
          <a:prstGeom prst="rect">
            <a:avLst/>
          </a:prstGeom>
          <a:noFill/>
        </p:spPr>
        <p:txBody>
          <a:bodyPr wrap="square" rtlCol="0">
            <a:spAutoFit/>
          </a:bodyPr>
          <a:lstStyle/>
          <a:p>
            <a:pPr algn="just"/>
            <a:endParaRPr lang="en-US" sz="1700" dirty="0">
              <a:latin typeface="Arial" panose="020B0604020202020204" pitchFamily="34" charset="0"/>
              <a:cs typeface="Arial" panose="020B0604020202020204" pitchFamily="34" charset="0"/>
            </a:endParaRPr>
          </a:p>
          <a:p>
            <a:pPr algn="just"/>
            <a:r>
              <a:rPr lang="en-US" sz="1700" b="1" dirty="0">
                <a:solidFill>
                  <a:srgbClr val="A100FF"/>
                </a:solidFill>
                <a:latin typeface="Arial" panose="020B0604020202020204" pitchFamily="34" charset="0"/>
                <a:cs typeface="Arial" panose="020B0604020202020204" pitchFamily="34" charset="0"/>
              </a:rPr>
              <a:t>4. EXPERIENCE</a:t>
            </a:r>
          </a:p>
          <a:p>
            <a:pPr lvl="1" algn="just"/>
            <a:r>
              <a:rPr lang="en-US" sz="1700" dirty="0">
                <a:latin typeface="Arial" panose="020B0604020202020204" pitchFamily="34" charset="0"/>
                <a:cs typeface="Arial" panose="020B0604020202020204" pitchFamily="34" charset="0"/>
              </a:rPr>
              <a:t> A Convenient, simple and user-friendly App for Citizens and NGOs to report and trace Potholes accurately to ensure Accident-free and Safe roads.</a:t>
            </a:r>
          </a:p>
          <a:p>
            <a:pPr algn="just"/>
            <a:endParaRPr lang="en-US" sz="1700" dirty="0">
              <a:latin typeface="Arial" panose="020B0604020202020204" pitchFamily="34" charset="0"/>
              <a:cs typeface="Arial" panose="020B0604020202020204" pitchFamily="34" charset="0"/>
            </a:endParaRPr>
          </a:p>
          <a:p>
            <a:pPr algn="just"/>
            <a:endParaRPr lang="en-US" sz="1700" dirty="0">
              <a:latin typeface="Arial" panose="020B0604020202020204" pitchFamily="34" charset="0"/>
              <a:cs typeface="Arial" panose="020B0604020202020204" pitchFamily="34" charset="0"/>
            </a:endParaRPr>
          </a:p>
          <a:p>
            <a:pPr algn="just"/>
            <a:endParaRPr lang="en-US" sz="1700" dirty="0">
              <a:latin typeface="Arial" panose="020B0604020202020204" pitchFamily="34" charset="0"/>
              <a:cs typeface="Arial" panose="020B0604020202020204" pitchFamily="34" charset="0"/>
            </a:endParaRPr>
          </a:p>
          <a:p>
            <a:pPr algn="just"/>
            <a:r>
              <a:rPr lang="en-US" sz="1700" b="1" dirty="0">
                <a:solidFill>
                  <a:srgbClr val="A100FF"/>
                </a:solidFill>
                <a:latin typeface="Arial" panose="020B0604020202020204" pitchFamily="34" charset="0"/>
                <a:cs typeface="Arial" panose="020B0604020202020204" pitchFamily="34" charset="0"/>
              </a:rPr>
              <a:t>5. SUSTAINABLITY</a:t>
            </a:r>
            <a:endParaRPr lang="en-IN" sz="1700" b="1" kern="1800" dirty="0">
              <a:solidFill>
                <a:srgbClr val="A100FF"/>
              </a:solidFill>
              <a:effectLst/>
              <a:latin typeface="Arial" panose="020B0604020202020204" pitchFamily="34" charset="0"/>
              <a:ea typeface="Times New Roman" panose="02020603050405020304" pitchFamily="18" charset="0"/>
              <a:cs typeface="Arial" panose="020B0604020202020204" pitchFamily="34" charset="0"/>
            </a:endParaRPr>
          </a:p>
          <a:p>
            <a:pPr lvl="1" algn="just"/>
            <a:r>
              <a:rPr lang="en-US" sz="1700" dirty="0">
                <a:latin typeface="Arial" panose="020B0604020202020204" pitchFamily="34" charset="0"/>
                <a:cs typeface="Arial" panose="020B0604020202020204" pitchFamily="34" charset="0"/>
              </a:rPr>
              <a:t>A people-driven transformation approach to enable people and organizations to thrive in a sustainable manner while also reducing fuel consumption caused by traffic due to potholes.</a:t>
            </a:r>
          </a:p>
          <a:p>
            <a:pPr algn="just"/>
            <a:endParaRPr lang="en-US" sz="1700" dirty="0">
              <a:latin typeface="Arial" panose="020B0604020202020204" pitchFamily="34" charset="0"/>
              <a:cs typeface="Arial" panose="020B0604020202020204" pitchFamily="34" charset="0"/>
            </a:endParaRPr>
          </a:p>
          <a:p>
            <a:pPr algn="just"/>
            <a:endParaRPr lang="en-US" sz="1700" dirty="0">
              <a:latin typeface="Arial" panose="020B0604020202020204" pitchFamily="34" charset="0"/>
              <a:cs typeface="Arial" panose="020B0604020202020204" pitchFamily="34" charset="0"/>
            </a:endParaRPr>
          </a:p>
          <a:p>
            <a:pPr algn="just"/>
            <a:endParaRPr lang="en-US" sz="1700" b="1" dirty="0">
              <a:latin typeface="Arial" panose="020B0604020202020204" pitchFamily="34" charset="0"/>
              <a:cs typeface="Arial" panose="020B0604020202020204" pitchFamily="34" charset="0"/>
            </a:endParaRPr>
          </a:p>
          <a:p>
            <a:pPr algn="just"/>
            <a:r>
              <a:rPr lang="en-US" sz="1700" b="1" dirty="0">
                <a:solidFill>
                  <a:srgbClr val="A100FF"/>
                </a:solidFill>
                <a:latin typeface="Arial" panose="020B0604020202020204" pitchFamily="34" charset="0"/>
                <a:cs typeface="Arial" panose="020B0604020202020204" pitchFamily="34" charset="0"/>
              </a:rPr>
              <a:t>6. FINANCIAL</a:t>
            </a:r>
          </a:p>
          <a:p>
            <a:pPr lvl="1" algn="just"/>
            <a:r>
              <a:rPr lang="en-US" sz="1700" dirty="0">
                <a:latin typeface="Arial" panose="020B0604020202020204" pitchFamily="34" charset="0"/>
                <a:cs typeface="Arial" panose="020B0604020202020204" pitchFamily="34" charset="0"/>
              </a:rPr>
              <a:t>Roads are fixed immediately which provides financial solution by preventing drop in Indian economy due to road accidents</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760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40961" y="342684"/>
            <a:ext cx="11282796" cy="812875"/>
          </a:xfrm>
          <a:solidFill>
            <a:srgbClr val="A100FF"/>
          </a:solidFill>
        </p:spPr>
        <p:txBody>
          <a:bodyPr>
            <a:normAutofit/>
          </a:bodyPr>
          <a:lstStyle/>
          <a:p>
            <a:r>
              <a:rPr lang="en-GB" sz="2400" b="1" dirty="0">
                <a:solidFill>
                  <a:schemeClr val="bg1"/>
                </a:solidFill>
                <a:latin typeface="Arial" panose="020B0604020202020204" pitchFamily="34" charset="0"/>
                <a:cs typeface="Arial" panose="020B0604020202020204" pitchFamily="34" charset="0"/>
              </a:rPr>
              <a:t>How is your solution different/unique from other solutions in market </a:t>
            </a:r>
            <a:br>
              <a:rPr lang="en-GB" sz="2400" b="1" dirty="0">
                <a:solidFill>
                  <a:schemeClr val="bg1"/>
                </a:solidFill>
                <a:latin typeface="Arial" panose="020B0604020202020204" pitchFamily="34" charset="0"/>
                <a:cs typeface="Arial" panose="020B0604020202020204" pitchFamily="34" charset="0"/>
              </a:rPr>
            </a:br>
            <a:endParaRPr lang="en-IN" sz="24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41E1AAE-BFE3-4640-943C-48E4DF598CC7}"/>
              </a:ext>
            </a:extLst>
          </p:cNvPr>
          <p:cNvSpPr txBox="1"/>
          <p:nvPr/>
        </p:nvSpPr>
        <p:spPr>
          <a:xfrm>
            <a:off x="337263" y="5454747"/>
            <a:ext cx="6094428" cy="353943"/>
          </a:xfrm>
          <a:prstGeom prst="rect">
            <a:avLst/>
          </a:prstGeom>
          <a:noFill/>
        </p:spPr>
        <p:txBody>
          <a:bodyPr wrap="square">
            <a:spAutoFit/>
          </a:bodyPr>
          <a:lstStyle/>
          <a:p>
            <a:pPr marL="0" marR="0" lvl="1" indent="-171450" fontAlgn="auto">
              <a:lnSpc>
                <a:spcPct val="100000"/>
              </a:lnSpc>
              <a:spcBef>
                <a:spcPts val="0"/>
              </a:spcBef>
              <a:spcAft>
                <a:spcPts val="0"/>
              </a:spcAft>
              <a:buClrTx/>
              <a:buSzTx/>
              <a:buFont typeface="Arial" panose="020B0604020202020204" pitchFamily="34" charset="0"/>
              <a:buChar char="•"/>
              <a:tabLst/>
              <a:defRPr/>
            </a:pPr>
            <a:r>
              <a:rPr lang="en-GB" sz="1700" b="1" dirty="0">
                <a:latin typeface="Grandview" panose="020B0502040204020203" pitchFamily="34" charset="0"/>
              </a:rPr>
              <a:t>PATENT  FILED: </a:t>
            </a:r>
            <a:r>
              <a:rPr lang="en-GB" sz="1700" dirty="0">
                <a:latin typeface="Grandview" panose="020B0502040204020203" pitchFamily="34" charset="0"/>
              </a:rPr>
              <a:t>No</a:t>
            </a:r>
          </a:p>
        </p:txBody>
      </p:sp>
      <p:sp>
        <p:nvSpPr>
          <p:cNvPr id="6" name="Title 3">
            <a:extLst>
              <a:ext uri="{FF2B5EF4-FFF2-40B4-BE49-F238E27FC236}">
                <a16:creationId xmlns:a16="http://schemas.microsoft.com/office/drawing/2014/main" id="{A52E1175-66CD-437B-AE56-3233BC453581}"/>
              </a:ext>
            </a:extLst>
          </p:cNvPr>
          <p:cNvSpPr txBox="1">
            <a:spLocks/>
          </p:cNvSpPr>
          <p:nvPr/>
        </p:nvSpPr>
        <p:spPr>
          <a:xfrm>
            <a:off x="340961" y="5795599"/>
            <a:ext cx="11282796" cy="902799"/>
          </a:xfrm>
          <a:prstGeom prst="rect">
            <a:avLst/>
          </a:prstGeom>
          <a:solidFill>
            <a:srgbClr val="A100FF"/>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b="1" dirty="0">
                <a:solidFill>
                  <a:schemeClr val="bg1"/>
                </a:solidFill>
                <a:latin typeface="Arial" panose="020B0604020202020204" pitchFamily="34" charset="0"/>
                <a:cs typeface="Arial" panose="020B0604020202020204" pitchFamily="34" charset="0"/>
              </a:rPr>
              <a:t>Do you have a working model/prototype: Yes</a:t>
            </a:r>
          </a:p>
          <a:p>
            <a:r>
              <a:rPr lang="en-IN" sz="2400" b="1" dirty="0">
                <a:solidFill>
                  <a:schemeClr val="bg1"/>
                </a:solidFill>
                <a:latin typeface="Arial" panose="020B0604020202020204" pitchFamily="34" charset="0"/>
                <a:cs typeface="Arial" panose="020B0604020202020204" pitchFamily="34" charset="0"/>
              </a:rPr>
              <a:t>If not, will you be able to show working prototype during finale. Yes</a:t>
            </a:r>
            <a:endParaRPr lang="en-IN" sz="320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39A4BDD-8EA0-6DF1-94A8-299EA21BE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9401" y="1224551"/>
            <a:ext cx="2308820" cy="913119"/>
          </a:xfrm>
          <a:prstGeom prst="rect">
            <a:avLst/>
          </a:prstGeom>
        </p:spPr>
      </p:pic>
      <p:pic>
        <p:nvPicPr>
          <p:cNvPr id="10" name="Picture 9">
            <a:extLst>
              <a:ext uri="{FF2B5EF4-FFF2-40B4-BE49-F238E27FC236}">
                <a16:creationId xmlns:a16="http://schemas.microsoft.com/office/drawing/2014/main" id="{33E0E129-4A5E-298E-01E1-29B467675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400" y="2137670"/>
            <a:ext cx="2308820" cy="1614198"/>
          </a:xfrm>
          <a:prstGeom prst="rect">
            <a:avLst/>
          </a:prstGeom>
        </p:spPr>
      </p:pic>
      <p:pic>
        <p:nvPicPr>
          <p:cNvPr id="12" name="Picture 11">
            <a:extLst>
              <a:ext uri="{FF2B5EF4-FFF2-40B4-BE49-F238E27FC236}">
                <a16:creationId xmlns:a16="http://schemas.microsoft.com/office/drawing/2014/main" id="{53197F07-1E05-AD53-30FC-1D1264A8C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9400" y="3721337"/>
            <a:ext cx="2308820" cy="1887299"/>
          </a:xfrm>
          <a:prstGeom prst="rect">
            <a:avLst/>
          </a:prstGeom>
        </p:spPr>
      </p:pic>
      <p:sp>
        <p:nvSpPr>
          <p:cNvPr id="16" name="TextBox 15">
            <a:extLst>
              <a:ext uri="{FF2B5EF4-FFF2-40B4-BE49-F238E27FC236}">
                <a16:creationId xmlns:a16="http://schemas.microsoft.com/office/drawing/2014/main" id="{C3A3476E-5861-67FA-47A0-C909EB6019C6}"/>
              </a:ext>
            </a:extLst>
          </p:cNvPr>
          <p:cNvSpPr txBox="1"/>
          <p:nvPr/>
        </p:nvSpPr>
        <p:spPr>
          <a:xfrm>
            <a:off x="340582" y="1223410"/>
            <a:ext cx="8718577" cy="3754874"/>
          </a:xfrm>
          <a:prstGeom prst="rect">
            <a:avLst/>
          </a:prstGeom>
          <a:noFill/>
        </p:spPr>
        <p:txBody>
          <a:bodyPr wrap="square">
            <a:spAutoFit/>
          </a:bodyPr>
          <a:lstStyle/>
          <a:p>
            <a:pPr algn="just"/>
            <a:r>
              <a:rPr lang="en-US" sz="1700" dirty="0">
                <a:latin typeface="Arial" panose="020B0604020202020204" pitchFamily="34" charset="0"/>
                <a:cs typeface="Arial" panose="020B0604020202020204" pitchFamily="34" charset="0"/>
              </a:rPr>
              <a:t>In the light of lukewarm response from locals to filing complaints about potholes,</a:t>
            </a:r>
          </a:p>
          <a:p>
            <a:pPr algn="just"/>
            <a:r>
              <a:rPr lang="en-US" sz="1700" dirty="0">
                <a:latin typeface="Arial" panose="020B0604020202020204" pitchFamily="34" charset="0"/>
                <a:cs typeface="Arial" panose="020B0604020202020204" pitchFamily="34" charset="0"/>
              </a:rPr>
              <a:t>S.M. Bukke, secretary, DLSA Nashik, has pleaded with people to come out and voice their grievances about potholes and the poor condition of roads.</a:t>
            </a:r>
            <a:endParaRPr lang="en-IN" sz="1700" dirty="0">
              <a:latin typeface="Arial" panose="020B0604020202020204" pitchFamily="34" charset="0"/>
              <a:cs typeface="Arial" panose="020B0604020202020204" pitchFamily="34" charset="0"/>
            </a:endParaRPr>
          </a:p>
          <a:p>
            <a:pPr algn="just"/>
            <a:r>
              <a:rPr lang="en-IN" sz="1700" dirty="0">
                <a:latin typeface="Arial" panose="020B0604020202020204" pitchFamily="34" charset="0"/>
                <a:cs typeface="Arial" panose="020B0604020202020204" pitchFamily="34" charset="0"/>
              </a:rPr>
              <a:t>Therefore, there is a need for a convenient and simple approach for citizens to report potholes without having to visit any offices, send emails, or call the public Response Center Helpline. </a:t>
            </a:r>
          </a:p>
          <a:p>
            <a:pPr algn="just"/>
            <a:endParaRPr lang="en-IN" sz="1700" dirty="0">
              <a:latin typeface="Arial" panose="020B0604020202020204" pitchFamily="34" charset="0"/>
              <a:cs typeface="Arial" panose="020B0604020202020204" pitchFamily="34" charset="0"/>
            </a:endParaRPr>
          </a:p>
          <a:p>
            <a:pPr algn="just"/>
            <a:r>
              <a:rPr lang="en-IN" sz="1700" dirty="0">
                <a:latin typeface="Arial" panose="020B0604020202020204" pitchFamily="34" charset="0"/>
                <a:cs typeface="Arial" panose="020B0604020202020204" pitchFamily="34" charset="0"/>
              </a:rPr>
              <a:t>Our App “Victory Road” performs that precise action. When a citizen comes across a pothole, all they need to do is submit a picture of it and give access to their current location, and the partnering NGOs will be notified of it. This creates a sense of responsibility among the public, who would otherwise not feel like they had any.</a:t>
            </a:r>
          </a:p>
          <a:p>
            <a:pPr algn="just"/>
            <a:r>
              <a:rPr lang="en-US" sz="1700" dirty="0">
                <a:latin typeface="Arial" panose="020B0604020202020204" pitchFamily="34" charset="0"/>
                <a:cs typeface="Arial" panose="020B0604020202020204" pitchFamily="34" charset="0"/>
              </a:rPr>
              <a:t>The App includes an easy Pothole Tracking feature that uses latitude and longitude to allow NGOs to accurately trace and repair potholes rather than wasting valuable time searching for potholes with vague information provided by citizens via email or address.</a:t>
            </a: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2563473"/>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Accenture 2022 use this templat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Layouts">
  <a:themeElements>
    <a:clrScheme name="Core Brand New">
      <a:dk1>
        <a:srgbClr val="000000"/>
      </a:dk1>
      <a:lt1>
        <a:srgbClr val="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EF"/>
      </a:accent6>
      <a:hlink>
        <a:srgbClr val="A100FF"/>
      </a:hlink>
      <a:folHlink>
        <a:srgbClr val="A1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5" id="{1A1BACC9-DD50-1B40-8FF4-1BBC5A1F8987}" vid="{DF2D84E4-6560-3949-BD47-8C44662E79A6}"/>
    </a:ext>
  </a:extLst>
</a:theme>
</file>

<file path=ppt/theme/theme5.xml><?xml version="1.0" encoding="utf-8"?>
<a:theme xmlns:a="http://schemas.openxmlformats.org/drawingml/2006/main" name="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6.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68F88AD5035B41823DBAC77DB5C8F3" ma:contentTypeVersion="13" ma:contentTypeDescription="Create a new document." ma:contentTypeScope="" ma:versionID="3bd480efa581ec32019da36687964953">
  <xsd:schema xmlns:xsd="http://www.w3.org/2001/XMLSchema" xmlns:xs="http://www.w3.org/2001/XMLSchema" xmlns:p="http://schemas.microsoft.com/office/2006/metadata/properties" xmlns:ns3="f09dec34-126f-4759-b06d-a920de720ce4" xmlns:ns4="17c09f85-56e7-4417-b5d2-7fa4154de313" targetNamespace="http://schemas.microsoft.com/office/2006/metadata/properties" ma:root="true" ma:fieldsID="61487543e129026131e44145181c9b8f" ns3:_="" ns4:_="">
    <xsd:import namespace="f09dec34-126f-4759-b06d-a920de720ce4"/>
    <xsd:import namespace="17c09f85-56e7-4417-b5d2-7fa4154de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Details" minOccurs="0"/>
                <xsd:element ref="ns4:SharingHintHash" minOccurs="0"/>
                <xsd:element ref="ns4:SharedWithUser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9dec34-126f-4759-b06d-a920de720c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c09f85-56e7-4417-b5d2-7fa4154de313"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2006/metadata/properties"/>
    <ds:schemaRef ds:uri="17c09f85-56e7-4417-b5d2-7fa4154de313"/>
    <ds:schemaRef ds:uri="http://schemas.microsoft.com/office/infopath/2007/PartnerControls"/>
    <ds:schemaRef ds:uri="f09dec34-126f-4759-b06d-a920de720ce4"/>
    <ds:schemaRef ds:uri="http://purl.org/dc/dcmitype/"/>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A863A2E8-A24E-4685-8984-397568C8D077}">
  <ds:schemaRefs>
    <ds:schemaRef ds:uri="17c09f85-56e7-4417-b5d2-7fa4154de313"/>
    <ds:schemaRef ds:uri="f09dec34-126f-4759-b06d-a920de720c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2120</TotalTime>
  <Words>1070</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12</vt:i4>
      </vt:variant>
    </vt:vector>
  </HeadingPairs>
  <TitlesOfParts>
    <vt:vector size="33" baseType="lpstr">
      <vt:lpstr>Arial</vt:lpstr>
      <vt:lpstr>Calibri</vt:lpstr>
      <vt:lpstr>Calibri Light</vt:lpstr>
      <vt:lpstr>Grandview</vt:lpstr>
      <vt:lpstr>Graphik</vt:lpstr>
      <vt:lpstr>Graphik Black</vt:lpstr>
      <vt:lpstr>Graphik Bold</vt:lpstr>
      <vt:lpstr>Graphik Extralight</vt:lpstr>
      <vt:lpstr>Graphik Light</vt:lpstr>
      <vt:lpstr>Graphik Medium</vt:lpstr>
      <vt:lpstr>Graphik Regular</vt:lpstr>
      <vt:lpstr>Graphik Semibold</vt:lpstr>
      <vt:lpstr>GT Sectra Fine</vt:lpstr>
      <vt:lpstr>GT Sectra Fine Rg</vt:lpstr>
      <vt:lpstr>System Font</vt:lpstr>
      <vt:lpstr>Office Theme</vt:lpstr>
      <vt:lpstr>1_Office Theme</vt:lpstr>
      <vt:lpstr>Accenture 2022 use this template</vt:lpstr>
      <vt:lpstr>Content Layouts</vt:lpstr>
      <vt:lpstr>Titles</vt:lpstr>
      <vt:lpstr>1_Titles</vt:lpstr>
      <vt:lpstr>PowerPoint Presentation</vt:lpstr>
      <vt:lpstr>Team details</vt:lpstr>
      <vt:lpstr>PowerPoint Presentation</vt:lpstr>
      <vt:lpstr>Describe the problem statement </vt:lpstr>
      <vt:lpstr>PowerPoint Presentation</vt:lpstr>
      <vt:lpstr>Proposed solution / your big Idea</vt:lpstr>
      <vt:lpstr>How does your innovation create 360° value?</vt:lpstr>
      <vt:lpstr>How does your innovation create 360° value? </vt:lpstr>
      <vt:lpstr>How is your solution different/unique from other solutions in market  </vt:lpstr>
      <vt:lpstr>Any testimonials received?</vt:lpstr>
      <vt:lpstr>Elevator pitch video (1 minute)  Share the public link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Keisha Ridwan</dc:creator>
  <cp:lastModifiedBy>Leena Jennifer Edwin</cp:lastModifiedBy>
  <cp:revision>271</cp:revision>
  <dcterms:created xsi:type="dcterms:W3CDTF">2020-08-05T08:43:32Z</dcterms:created>
  <dcterms:modified xsi:type="dcterms:W3CDTF">2022-10-02T11:42:54Z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0x010100A368F88AD5035B41823DBAC77DB5C8F3</vt:lpwstr>
  </property>
  <property fmtid="{D5CDD505-2E9C-101B-9397-08002B2CF9AE}" pid="3" name="NXPowerLiteLastOptimized">
    <vt:lpwstr>2973083</vt:lpwstr>
  </property>
  <property fmtid="{D5CDD505-2E9C-101B-9397-08002B2CF9AE}" pid="4" name="NXPowerLiteSettings">
    <vt:lpwstr>F7000400038000</vt:lpwstr>
  </property>
  <property fmtid="{D5CDD505-2E9C-101B-9397-08002B2CF9AE}" pid="5" name="NXPowerLiteVersion">
    <vt:lpwstr>S9.1.4</vt:lpwstr>
  </property>
</Properties>
</file>